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9"/>
  </p:notesMasterIdLst>
  <p:sldIdLst>
    <p:sldId id="288" r:id="rId4"/>
    <p:sldId id="258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299" r:id="rId14"/>
    <p:sldId id="300" r:id="rId15"/>
    <p:sldId id="256" r:id="rId16"/>
    <p:sldId id="652" r:id="rId17"/>
    <p:sldId id="281" r:id="rId18"/>
    <p:sldId id="274" r:id="rId19"/>
    <p:sldId id="653" r:id="rId20"/>
    <p:sldId id="321" r:id="rId21"/>
    <p:sldId id="273" r:id="rId22"/>
    <p:sldId id="654" r:id="rId23"/>
    <p:sldId id="322" r:id="rId24"/>
    <p:sldId id="655" r:id="rId25"/>
    <p:sldId id="656" r:id="rId26"/>
    <p:sldId id="607" r:id="rId27"/>
    <p:sldId id="626" r:id="rId28"/>
    <p:sldId id="608" r:id="rId29"/>
    <p:sldId id="295" r:id="rId30"/>
    <p:sldId id="264" r:id="rId31"/>
    <p:sldId id="657" r:id="rId32"/>
    <p:sldId id="658" r:id="rId33"/>
    <p:sldId id="659" r:id="rId34"/>
    <p:sldId id="660" r:id="rId35"/>
    <p:sldId id="661" r:id="rId36"/>
    <p:sldId id="297" r:id="rId37"/>
    <p:sldId id="296" r:id="rId3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08" y="87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26/01/2023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 3, 1-8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Adam u martu minn wiċċ il-Mulej Alla qalb is-siġar tal-ġnien.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2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28377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ħtijietu maħfura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67" y="46734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8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ħtijietu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maħfura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mistur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8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jgħoddlu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048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ħtijietu maħfura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398" y="1330196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stqarrejtlek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ħbejthulekx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0196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nistqarr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ħtijieti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ħfirtli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77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17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ħtijietu maħfura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99371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twajjeb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jitlob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niket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Is-serp kien l-aktar wieħed li jilħaqlu fost l-annimali selvaġġi kollha, li kien għamel il-Mulej Alla. U qal lill-mara: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ifuru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ilmijiet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jilħquh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86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80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ħtijietu maħfura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mit-taħbit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tħarisni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iddawwarni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tferraħni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bil-ħelsien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957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80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ħtijietu maħfura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67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Iftħilna qalbna Mulej,</a:t>
            </a: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nifhmu l-kelma ta’ Ibnek.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989376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7, 31-37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inħawi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-belt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Sidon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tal-Galilija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fl-inħawi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Dekapoli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ġabulu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mbikkem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iqegħedlu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daħħal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9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“Tassew li Alla qalilkom: ‘La tiklux mis-siġar kollha tal-ġnien?’”.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l-mara wieġbet lis-serp: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52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subgħajh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f’widnejh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messlu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lsienu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bir-riq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refa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tniehed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tnehida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37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Effata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jiġifieri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Infetaħ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widnejh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infetħulu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irbit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lsienu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nħallu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jitkellem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wissiehom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wissiehom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ixandruh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92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mimlijin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bil-għaġeb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smigħ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torox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lill-imbikkmin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59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“Mill-frott tas-siġar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fil-ġnien nistgħu nieklu. Imma mill-frott li hemm f’nofs il-ġnien, Alla qalilna: ‘La tiklux minnu,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5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lanqas ma għandkom tmissuh, inkella tmutu’”.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s-serp qal lill-mara: </a:t>
            </a:r>
          </a:p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“Le, żgur ma tmutux. Imma Alla jaf li dakinhar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4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tieklu minnu jinfetħu</a:t>
            </a:r>
          </a:p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għajnejkom u ssiru bħal allat, li jafu t-tajjeb u </a:t>
            </a:r>
          </a:p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l-ħażin”.</a:t>
            </a:r>
          </a:p>
        </p:txBody>
      </p:sp>
    </p:spTree>
    <p:extLst>
      <p:ext uri="{BB962C8B-B14F-4D97-AF65-F5344CB8AC3E}">
        <p14:creationId xmlns:p14="http://schemas.microsoft.com/office/powerpoint/2010/main" val="74159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l-mara rat li s-siġra kienet tajba għall-ikel u tiġbdek fil-għajn, u s-siġra tħajrek biex tikseb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id-dehen; u ħadet mill-frott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2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kielet. Imbagħad tat ukoll lil żewġha, li kien magħha, u kiel. U nfetħu għajnejhom it-tnejn u ntebħu li kienu għerja, u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9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ħietu weraq tat-tin, u għamlu iħżma.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semgħu ħoss il-Mulej Alla jitlajja fil-ġnien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għaż-żiffa tal-jum, u nħbew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51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500</Words>
  <Application>Microsoft Office PowerPoint</Application>
  <PresentationFormat>Custom</PresentationFormat>
  <Paragraphs>67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45</cp:revision>
  <dcterms:created xsi:type="dcterms:W3CDTF">2008-12-28T11:50:57Z</dcterms:created>
  <dcterms:modified xsi:type="dcterms:W3CDTF">2023-01-26T21:46:33Z</dcterms:modified>
</cp:coreProperties>
</file>