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8"/>
  </p:notesMasterIdLst>
  <p:sldIdLst>
    <p:sldId id="288" r:id="rId4"/>
    <p:sldId id="258" r:id="rId5"/>
    <p:sldId id="692" r:id="rId6"/>
    <p:sldId id="693" r:id="rId7"/>
    <p:sldId id="694" r:id="rId8"/>
    <p:sldId id="695" r:id="rId9"/>
    <p:sldId id="696" r:id="rId10"/>
    <p:sldId id="697" r:id="rId11"/>
    <p:sldId id="698" r:id="rId12"/>
    <p:sldId id="699" r:id="rId13"/>
    <p:sldId id="299" r:id="rId14"/>
    <p:sldId id="300" r:id="rId15"/>
    <p:sldId id="622" r:id="rId16"/>
    <p:sldId id="700" r:id="rId17"/>
    <p:sldId id="281" r:id="rId18"/>
    <p:sldId id="274" r:id="rId19"/>
    <p:sldId id="701" r:id="rId20"/>
    <p:sldId id="321" r:id="rId21"/>
    <p:sldId id="273" r:id="rId22"/>
    <p:sldId id="702" r:id="rId23"/>
    <p:sldId id="322" r:id="rId24"/>
    <p:sldId id="607" r:id="rId25"/>
    <p:sldId id="626" r:id="rId26"/>
    <p:sldId id="608" r:id="rId27"/>
    <p:sldId id="295" r:id="rId28"/>
    <p:sldId id="264" r:id="rId29"/>
    <p:sldId id="703" r:id="rId30"/>
    <p:sldId id="704" r:id="rId31"/>
    <p:sldId id="705" r:id="rId32"/>
    <p:sldId id="706" r:id="rId33"/>
    <p:sldId id="707" r:id="rId34"/>
    <p:sldId id="708" r:id="rId35"/>
    <p:sldId id="297" r:id="rId36"/>
    <p:sldId id="296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29" d="100"/>
          <a:sy n="29" d="100"/>
        </p:scale>
        <p:origin x="144" y="123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01/02/2023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 11, 1-9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8" y="1329402"/>
            <a:ext cx="22610513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hemm ħawwad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 ilsien l-art, u minn hemm xerridhom il-Mulej mal-wiċċ kollu tal-art.</a:t>
            </a:r>
          </a:p>
        </p:txBody>
      </p:sp>
    </p:spTree>
    <p:extLst>
      <p:ext uri="{BB962C8B-B14F-4D97-AF65-F5344CB8AC3E}">
        <p14:creationId xmlns:p14="http://schemas.microsoft.com/office/powerpoint/2010/main" val="391370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l-poplu li hu għażel b’wirtu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0509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ixejjen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fehmiet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tal-ġnus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ifixkel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ħsibijiet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tal-popli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144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fehma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ħsibijiet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moħħu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35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l-poplu li hu għażel b’wirtu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10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l-poplu li hu għażel b’wirtu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Mill-post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jgħammar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jistħarreġ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jgħixu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L-art kollha kienet ilsien wieħed u kliem wieħed. Meta l-bnedmin telqu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mil-Lvant sabu wita f’art Singħar u baqgħu hemm.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jsawwar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jagħraf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għemilhom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71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l-poplu li hu għażel b’wirtu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Sejjaħtilkom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ħbieb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smajt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mingħand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Missieri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għarrafthulkom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8, 34 – 9,1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jiċħad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nnifsu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jerfa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salibu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isalva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jitlifha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8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għall-imħabba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tal-Evanġelju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isalvaha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x’jiswielu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jikseb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82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prezz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isalva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żieni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qalu wieħed lil ieħor: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“Ejjew nagħmlu l-madum u naħmuh sewwa!”.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l-madum kienu jużawh flok il-ġebel, u l-qatran</a:t>
            </a:r>
          </a:p>
        </p:txBody>
      </p:sp>
    </p:spTree>
    <p:extLst>
      <p:ext uri="{BB962C8B-B14F-4D97-AF65-F5344CB8AC3E}">
        <p14:creationId xmlns:p14="http://schemas.microsoft.com/office/powerpoint/2010/main" val="2933559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midneb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tal-lum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kliemi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Bin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55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anġli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mqaddsa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hawn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79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hawn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żgur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jġarrbux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mogħnija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bil-qawwa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7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flok it-tajn. U reġgħu qalu: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“Ejjew nibnu belt għalina, u torri, bil-quċċata tiegħu tilħaq is-smewwiet, u nagħmlu isem għalina,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6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 ma nixterdux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mal-wiċċ kollu tal-art”.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niżel jara l-belt u t-torri li kienu qegħdin jibnu l-bnedmin. </a:t>
            </a:r>
          </a:p>
        </p:txBody>
      </p:sp>
    </p:spTree>
    <p:extLst>
      <p:ext uri="{BB962C8B-B14F-4D97-AF65-F5344CB8AC3E}">
        <p14:creationId xmlns:p14="http://schemas.microsoft.com/office/powerpoint/2010/main" val="223973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qal: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“Arahom, poplu wieħed u lsien wieħed għalihom ilkoll. U dan għadu l-bidu ta’ xogħolhom; issa kulma</a:t>
            </a:r>
            <a:endParaRPr lang="mt-MT" sz="1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7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05" y="1329402"/>
            <a:ext cx="2307713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jiġihom f’rashom xejn ma jaqtgħalhom qalbhom! Ejja, ħa ninżlu u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nħabblulhom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ilsienhom,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2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3791615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 ma jifhmux ilsien xulxin”.</a:t>
            </a:r>
          </a:p>
        </p:txBody>
      </p:sp>
    </p:spTree>
    <p:extLst>
      <p:ext uri="{BB962C8B-B14F-4D97-AF65-F5344CB8AC3E}">
        <p14:creationId xmlns:p14="http://schemas.microsoft.com/office/powerpoint/2010/main" val="329472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0" y="107306"/>
            <a:ext cx="22610513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xerridhom minn hemm għal fuq wiċċ l-art kollha, u waqfu mill-bini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tal-belt. Għalhekk bdew isejħulha Babel, </a:t>
            </a:r>
          </a:p>
        </p:txBody>
      </p:sp>
    </p:spTree>
    <p:extLst>
      <p:ext uri="{BB962C8B-B14F-4D97-AF65-F5344CB8AC3E}">
        <p14:creationId xmlns:p14="http://schemas.microsoft.com/office/powerpoint/2010/main" val="1316035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496</Words>
  <Application>Microsoft Office PowerPoint</Application>
  <PresentationFormat>Custom</PresentationFormat>
  <Paragraphs>67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49</cp:revision>
  <dcterms:created xsi:type="dcterms:W3CDTF">2008-12-28T11:50:57Z</dcterms:created>
  <dcterms:modified xsi:type="dcterms:W3CDTF">2023-02-01T05:53:11Z</dcterms:modified>
</cp:coreProperties>
</file>