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0"/>
  </p:notesMasterIdLst>
  <p:sldIdLst>
    <p:sldId id="288" r:id="rId4"/>
    <p:sldId id="258" r:id="rId5"/>
    <p:sldId id="709" r:id="rId6"/>
    <p:sldId id="710" r:id="rId7"/>
    <p:sldId id="711" r:id="rId8"/>
    <p:sldId id="712" r:id="rId9"/>
    <p:sldId id="713" r:id="rId10"/>
    <p:sldId id="714" r:id="rId11"/>
    <p:sldId id="715" r:id="rId12"/>
    <p:sldId id="716" r:id="rId13"/>
    <p:sldId id="299" r:id="rId14"/>
    <p:sldId id="300" r:id="rId15"/>
    <p:sldId id="622" r:id="rId16"/>
    <p:sldId id="717" r:id="rId17"/>
    <p:sldId id="729" r:id="rId18"/>
    <p:sldId id="718" r:id="rId19"/>
    <p:sldId id="731" r:id="rId20"/>
    <p:sldId id="274" r:id="rId21"/>
    <p:sldId id="719" r:id="rId22"/>
    <p:sldId id="321" r:id="rId23"/>
    <p:sldId id="607" r:id="rId24"/>
    <p:sldId id="626" r:id="rId25"/>
    <p:sldId id="608" r:id="rId26"/>
    <p:sldId id="295" r:id="rId27"/>
    <p:sldId id="264" r:id="rId28"/>
    <p:sldId id="720" r:id="rId29"/>
    <p:sldId id="721" r:id="rId30"/>
    <p:sldId id="722" r:id="rId31"/>
    <p:sldId id="723" r:id="rId32"/>
    <p:sldId id="724" r:id="rId33"/>
    <p:sldId id="725" r:id="rId34"/>
    <p:sldId id="726" r:id="rId35"/>
    <p:sldId id="727" r:id="rId36"/>
    <p:sldId id="728" r:id="rId37"/>
    <p:sldId id="297" r:id="rId38"/>
    <p:sldId id="296" r:id="rId39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29" d="100"/>
          <a:sy n="29" d="100"/>
        </p:scale>
        <p:origin x="144" y="123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03/02/2023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Bin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Sirak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 6, 5-17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Min jibża’ mill-Mulej imexxi tajjeb il-ħbiberija tiegħu, u kif ikun hu, ikun ħabibu.</a:t>
            </a:r>
          </a:p>
        </p:txBody>
      </p:sp>
    </p:spTree>
    <p:extLst>
      <p:ext uri="{BB962C8B-B14F-4D97-AF65-F5344CB8AC3E}">
        <p14:creationId xmlns:p14="http://schemas.microsoft.com/office/powerpoint/2010/main" val="166447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Mexxini mill-mogħdija tal-kmandamenti tiegħek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899394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2560509"/>
            <a:ext cx="226105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Għallimni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29402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Bil-kmandamenti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irrid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nitgħaxxaq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ninsa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764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Mexxini mill-mogħdija tal-kmandamenti tiegħek</a:t>
            </a:r>
          </a:p>
        </p:txBody>
      </p:sp>
    </p:spTree>
    <p:extLst>
      <p:ext uri="{BB962C8B-B14F-4D97-AF65-F5344CB8AC3E}">
        <p14:creationId xmlns:p14="http://schemas.microsoft.com/office/powerpoint/2010/main" val="172190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6367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Iftaħli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għajnejja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biex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għeġubijiet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tal-liġi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Fehemni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tal-preċetti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naħseb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għeġubijietek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0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Mexxini mill-mogħdija tal-kmandamenti tiegħek</a:t>
            </a:r>
          </a:p>
        </p:txBody>
      </p:sp>
    </p:spTree>
    <p:extLst>
      <p:ext uri="{BB962C8B-B14F-4D97-AF65-F5344CB8AC3E}">
        <p14:creationId xmlns:p14="http://schemas.microsoft.com/office/powerpoint/2010/main" val="364808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60509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Fehemni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inħares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nagħmilha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b’qalbi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" y="1329402"/>
            <a:ext cx="23399749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Mexxini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mogħdija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tal-kmandamenti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nsib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560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Fomm li jagħti gost ikattar il-ħbieb, u lsien jitkellem tajjeb ikollu ħafna min jirrispettah. Ħa jkunu ħafna dawk li jsellmulek, imma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Mexxini mill-mogħdija tal-kmandamenti tiegħek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Il-kelma tiegħek hi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l-verità;</a:t>
            </a:r>
          </a:p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qaddisna permezz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tal-verità.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10, 1-12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telaq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Kafarnahum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mar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-art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tal-Lhudija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’l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Ġordan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ġdid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inġabret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u hu, kif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drawwa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qabad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jgħallimhom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Fariżej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iġarrbuh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staqsewh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43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raġel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jistax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jitlaq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martu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Weġibhom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X’ordnalkom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39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permess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kitba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tad-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divorzju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jibgħatha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weġibhom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3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ebusija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kitbilkom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ordni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tal-ħolqien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għamilhom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raġel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mara.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9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wieħed f’elf dawk li jagħtuk parir. Meta tikseb ħabib, iksbu wara li tkun ġarrabtu, u tkunx mgħaġġel biex tafda fih.</a:t>
            </a:r>
          </a:p>
        </p:txBody>
      </p:sp>
    </p:spTree>
    <p:extLst>
      <p:ext uri="{BB962C8B-B14F-4D97-AF65-F5344CB8AC3E}">
        <p14:creationId xmlns:p14="http://schemas.microsoft.com/office/powerpoint/2010/main" val="3423811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raġel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iħalli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’l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jingħaqad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ġisem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88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79314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mhumiex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iżjed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ġisem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Mela dak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għaqqad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jifirdu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88904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Xħin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daħlu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reġgħu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staqsewh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dan, u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65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jitlaq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jiżżewweġ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adulterju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18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mara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titlaq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żewġha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tiżżewweġ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ieħor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ħatja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adulterju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02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hemm min hu ħabib meta jaqbillu, u ma jiqafx miegħek dakinhar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tal-għawġ tiegħek. Hemm il-ħabib li jinbidel f’għadu,</a:t>
            </a:r>
          </a:p>
        </p:txBody>
      </p:sp>
    </p:spTree>
    <p:extLst>
      <p:ext uri="{BB962C8B-B14F-4D97-AF65-F5344CB8AC3E}">
        <p14:creationId xmlns:p14="http://schemas.microsoft.com/office/powerpoint/2010/main" val="161169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b’għajb tiegħek jikxef li għandu tilwima miegħek.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Hemm il-ħabib li joqgħod miegħek mal-mejda, imma ma jiqafx miegħek</a:t>
            </a:r>
          </a:p>
        </p:txBody>
      </p:sp>
    </p:spTree>
    <p:extLst>
      <p:ext uri="{BB962C8B-B14F-4D97-AF65-F5344CB8AC3E}">
        <p14:creationId xmlns:p14="http://schemas.microsoft.com/office/powerpoint/2010/main" val="36661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dakinhar tal-għawġ.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Fit-tajjeb tiegħek ikun qisu int, u b’wiċċu minn quddiem jikkmanda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lill-qaddejja tiegħek;</a:t>
            </a:r>
          </a:p>
        </p:txBody>
      </p:sp>
    </p:spTree>
    <p:extLst>
      <p:ext uri="{BB962C8B-B14F-4D97-AF65-F5344CB8AC3E}">
        <p14:creationId xmlns:p14="http://schemas.microsoft.com/office/powerpoint/2010/main" val="13233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imma jekk tkun magħkus, idur kontrik u jinħeba minn quddiem wiċċek.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Inqata’ mill-għedewwa tiegħek, u oqgħod b’seba’</a:t>
            </a:r>
          </a:p>
        </p:txBody>
      </p:sp>
    </p:spTree>
    <p:extLst>
      <p:ext uri="{BB962C8B-B14F-4D97-AF65-F5344CB8AC3E}">
        <p14:creationId xmlns:p14="http://schemas.microsoft.com/office/powerpoint/2010/main" val="126436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għajnejn fuq ħbiebek.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Kenn sod il-ħabib ta’ min jafda fih, u min isib wieħed ikun sab teżor. Ma tibdlu ma’ xejn ħabib tafdah,</a:t>
            </a:r>
          </a:p>
        </p:txBody>
      </p:sp>
    </p:spTree>
    <p:extLst>
      <p:ext uri="{BB962C8B-B14F-4D97-AF65-F5344CB8AC3E}">
        <p14:creationId xmlns:p14="http://schemas.microsoft.com/office/powerpoint/2010/main" val="1561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m’għandekx kejl biex tkun taf xi jsarraf.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Duwa tal-ħajja ħabib tafdah, u jsibu minn jibża’ mill-Mulej.</a:t>
            </a:r>
          </a:p>
        </p:txBody>
      </p:sp>
    </p:spTree>
    <p:extLst>
      <p:ext uri="{BB962C8B-B14F-4D97-AF65-F5344CB8AC3E}">
        <p14:creationId xmlns:p14="http://schemas.microsoft.com/office/powerpoint/2010/main" val="31209740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530</Words>
  <Application>Microsoft Office PowerPoint</Application>
  <PresentationFormat>Custom</PresentationFormat>
  <Paragraphs>67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51</cp:revision>
  <dcterms:created xsi:type="dcterms:W3CDTF">2008-12-28T11:50:57Z</dcterms:created>
  <dcterms:modified xsi:type="dcterms:W3CDTF">2023-02-03T11:51:55Z</dcterms:modified>
</cp:coreProperties>
</file>