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3"/>
  </p:notesMasterIdLst>
  <p:sldIdLst>
    <p:sldId id="288" r:id="rId4"/>
    <p:sldId id="258" r:id="rId5"/>
    <p:sldId id="732" r:id="rId6"/>
    <p:sldId id="733" r:id="rId7"/>
    <p:sldId id="734" r:id="rId8"/>
    <p:sldId id="299" r:id="rId9"/>
    <p:sldId id="300" r:id="rId10"/>
    <p:sldId id="622" r:id="rId11"/>
    <p:sldId id="735" r:id="rId12"/>
    <p:sldId id="729" r:id="rId13"/>
    <p:sldId id="718" r:id="rId14"/>
    <p:sldId id="736" r:id="rId15"/>
    <p:sldId id="731" r:id="rId16"/>
    <p:sldId id="737" r:id="rId17"/>
    <p:sldId id="274" r:id="rId18"/>
    <p:sldId id="321" r:id="rId19"/>
    <p:sldId id="607" r:id="rId20"/>
    <p:sldId id="626" r:id="rId21"/>
    <p:sldId id="608" r:id="rId22"/>
    <p:sldId id="295" r:id="rId23"/>
    <p:sldId id="264" r:id="rId24"/>
    <p:sldId id="738" r:id="rId25"/>
    <p:sldId id="739" r:id="rId26"/>
    <p:sldId id="740" r:id="rId27"/>
    <p:sldId id="741" r:id="rId28"/>
    <p:sldId id="742" r:id="rId29"/>
    <p:sldId id="743" r:id="rId30"/>
    <p:sldId id="744" r:id="rId31"/>
    <p:sldId id="745" r:id="rId32"/>
    <p:sldId id="747" r:id="rId33"/>
    <p:sldId id="748" r:id="rId34"/>
    <p:sldId id="749" r:id="rId35"/>
    <p:sldId id="750" r:id="rId36"/>
    <p:sldId id="751" r:id="rId37"/>
    <p:sldId id="752" r:id="rId38"/>
    <p:sldId id="753" r:id="rId39"/>
    <p:sldId id="754" r:id="rId40"/>
    <p:sldId id="297" r:id="rId41"/>
    <p:sldId id="296" r:id="rId4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08" y="119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07/02/2023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44, 1.9-13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jitgħaxxaq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172190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jfaħħru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biż-żfin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tat-tanbur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taċ-ċetra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940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jitgħaxxaq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jsebbaħ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lill-fqajrin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bir-rebħa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55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jitgħaxxaq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364808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jithennew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ħbiebu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jaqbżu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friexhom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190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fommhom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għall-ħbieb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jitgħaxxaq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96593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għażilt lilkom,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il-Mulej,</a:t>
            </a:r>
          </a:p>
          <a:p>
            <a:pPr algn="ctr"/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tmorru tagħmlu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l-frott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l-frott tagħkom jibqa’.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Infaħħru issa lil nies ta’ ġieħ, u lil missirijietna nisel wara ieħor.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Imma hemm uħud li m’għandhomx tifkira,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255557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11, 11-26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messjanika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f’Ġerusalemm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sejjer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ta ħarsa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ħareġ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imur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Betanja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Betanja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ġuħ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lemaħ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siġra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tat-tin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weraq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74761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jsibx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kif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sabilha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weraq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it-tin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mhuwiex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84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żmienu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jiekol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82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semgħuh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Ġerusalemm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ikeċċi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bejjiegħa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xerrejja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36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imwejjed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tas-sarrafa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-flus u 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siġġijiet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jbigħu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ħamiem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17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mgħobbi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b’xi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jaqsam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mit-tempju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75445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miktub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li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tissejjaħ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għall-ġnus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3363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għamiltuha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tal-ħallelin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f’widnejn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qassisin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il-kbar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jaraw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4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għebu bħalkieku qatt ma għexu, u saru bħalkieku qatt ma kienu, u hekk ukoll uliedhom warajhom. Imma dawn huma n-nies ta’</a:t>
            </a:r>
          </a:p>
        </p:txBody>
      </p:sp>
    </p:spTree>
    <p:extLst>
      <p:ext uri="{BB962C8B-B14F-4D97-AF65-F5344CB8AC3E}">
        <p14:creationId xmlns:p14="http://schemas.microsoft.com/office/powerpoint/2010/main" val="27498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x’jagħmlu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jeqirduh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jibżgħu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mimli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bil-għaġeb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għat-tagħlim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877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Filgħaxija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barra mill-belt.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Filgħodu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kmieni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huma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għaddejjin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raw 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siġra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tat-tin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imnixxfa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9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għeruq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Pietru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ftakar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 Rabbi,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it-tina 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sħett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nixfet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27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wieġeb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Emmnu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f’Alla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8474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Intrefa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nxteħet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jitħasseb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jemmen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dak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6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isirlu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titolbu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emmnu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qlajtuh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jingħatalkom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meta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73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weqfin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titolbu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ikollkom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aħfru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11522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jaħfer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tagħkom.”</a:t>
            </a:r>
          </a:p>
        </p:txBody>
      </p:sp>
    </p:spTree>
    <p:extLst>
      <p:ext uri="{BB962C8B-B14F-4D97-AF65-F5344CB8AC3E}">
        <p14:creationId xmlns:p14="http://schemas.microsoft.com/office/powerpoint/2010/main" val="4048366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ħniena, li l-għemejjel tajba tagħhom ma jintesewx.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Għand uliedhom jibqa’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l-ġid li kellhom. Nisilhom joqgħod għall-patt, u</a:t>
            </a:r>
          </a:p>
        </p:txBody>
      </p:sp>
    </p:spTree>
    <p:extLst>
      <p:ext uri="{BB962C8B-B14F-4D97-AF65-F5344CB8AC3E}">
        <p14:creationId xmlns:p14="http://schemas.microsoft.com/office/powerpoint/2010/main" val="238496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minħabba fihom uliedhom ukoll. Nisilhom jibqa’ għal dejjem, u sebħhom ma jitħassarx.</a:t>
            </a:r>
          </a:p>
        </p:txBody>
      </p:sp>
    </p:spTree>
    <p:extLst>
      <p:ext uri="{BB962C8B-B14F-4D97-AF65-F5344CB8AC3E}">
        <p14:creationId xmlns:p14="http://schemas.microsoft.com/office/powerpoint/2010/main" val="28510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jitgħaxxaq bil-poplu tiegħu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899394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ġdida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ġemgħa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ħbiebu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jifraħ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bil-Ħallieq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jithennew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bis-sultan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9274448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587</Words>
  <Application>Microsoft Office PowerPoint</Application>
  <PresentationFormat>Custom</PresentationFormat>
  <Paragraphs>85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54</cp:revision>
  <dcterms:created xsi:type="dcterms:W3CDTF">2008-12-28T11:50:57Z</dcterms:created>
  <dcterms:modified xsi:type="dcterms:W3CDTF">2023-02-07T05:47:25Z</dcterms:modified>
</cp:coreProperties>
</file>