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51"/>
  </p:notesMasterIdLst>
  <p:sldIdLst>
    <p:sldId id="288" r:id="rId4"/>
    <p:sldId id="258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299" r:id="rId22"/>
    <p:sldId id="300" r:id="rId23"/>
    <p:sldId id="256" r:id="rId24"/>
    <p:sldId id="681" r:id="rId25"/>
    <p:sldId id="281" r:id="rId26"/>
    <p:sldId id="274" r:id="rId27"/>
    <p:sldId id="682" r:id="rId28"/>
    <p:sldId id="678" r:id="rId29"/>
    <p:sldId id="273" r:id="rId30"/>
    <p:sldId id="683" r:id="rId31"/>
    <p:sldId id="679" r:id="rId32"/>
    <p:sldId id="655" r:id="rId33"/>
    <p:sldId id="684" r:id="rId34"/>
    <p:sldId id="680" r:id="rId35"/>
    <p:sldId id="607" r:id="rId36"/>
    <p:sldId id="626" r:id="rId37"/>
    <p:sldId id="608" r:id="rId38"/>
    <p:sldId id="295" r:id="rId39"/>
    <p:sldId id="264" r:id="rId40"/>
    <p:sldId id="685" r:id="rId41"/>
    <p:sldId id="686" r:id="rId42"/>
    <p:sldId id="687" r:id="rId43"/>
    <p:sldId id="688" r:id="rId44"/>
    <p:sldId id="689" r:id="rId45"/>
    <p:sldId id="690" r:id="rId46"/>
    <p:sldId id="691" r:id="rId47"/>
    <p:sldId id="692" r:id="rId48"/>
    <p:sldId id="297" r:id="rId49"/>
    <p:sldId id="296" r:id="rId5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8E"/>
    <a:srgbClr val="000068"/>
    <a:srgbClr val="0000CC"/>
    <a:srgbClr val="36001B"/>
    <a:srgbClr val="660033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26/01/2023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3, 9-24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lil Adam qallu: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“Talli inti smajt minn kelmet martek, u kilt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mis-siġra li ordnajtlek ma tikolx minnha u għedtlek: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7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‘La tikolx minnha’, misħuta l-art minħabba fik! Bit-taħbit tiekol minnha, il-jiem kollha ta’ ħajtek. Xewk u għolliq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tnibbitlek, u int tiekol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il-ħaxix selvaġġ.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Bl-għaraq ta’ ġbinek tiekol ħobżok, sakemm terġa’ lura lejn l-art, għax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4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minnha int meħud. Għax trab int, u fit-trab terġa’ tmur!”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Adam semma lil martu Eva għax hi kienet omm </a:t>
            </a:r>
          </a:p>
        </p:txBody>
      </p:sp>
    </p:spTree>
    <p:extLst>
      <p:ext uri="{BB962C8B-B14F-4D97-AF65-F5344CB8AC3E}">
        <p14:creationId xmlns:p14="http://schemas.microsoft.com/office/powerpoint/2010/main" val="261597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il-ħajjin kollha. U l-Mulej Alla għamel lil Adam u ’l martu ħwejjeġ tal-ġild u libbishomlhom.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 il-Mulej Alla: </a:t>
            </a:r>
          </a:p>
        </p:txBody>
      </p:sp>
    </p:spTree>
    <p:extLst>
      <p:ext uri="{BB962C8B-B14F-4D97-AF65-F5344CB8AC3E}">
        <p14:creationId xmlns:p14="http://schemas.microsoft.com/office/powerpoint/2010/main" val="377441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 issa l-bniedem sar bħal wieħed minna, jagħraf it-tajjeb u l-ħażin; u issa xi jkun jekk imur imidd idejh u jieħu wkoll</a:t>
            </a:r>
          </a:p>
        </p:txBody>
      </p:sp>
    </p:spTree>
    <p:extLst>
      <p:ext uri="{BB962C8B-B14F-4D97-AF65-F5344CB8AC3E}">
        <p14:creationId xmlns:p14="http://schemas.microsoft.com/office/powerpoint/2010/main" val="52509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mis-siġra tal-ħajja, u jiekol, u jibqa’ ħaj għal dejjem!”.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Għalhekk il-Mulej Alla keċċieh ’il barra mill-ġnien</a:t>
            </a:r>
          </a:p>
        </p:txBody>
      </p:sp>
    </p:spTree>
    <p:extLst>
      <p:ext uri="{BB962C8B-B14F-4D97-AF65-F5344CB8AC3E}">
        <p14:creationId xmlns:p14="http://schemas.microsoft.com/office/powerpoint/2010/main" val="249986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tal-Għeden biex jaħdem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 li minnha kien ittieħed. U ħareġ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lill-bniedem, u qiegħed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il-kerubini n-naħa tal-Lvant</a:t>
            </a:r>
          </a:p>
        </p:txBody>
      </p:sp>
    </p:spTree>
    <p:extLst>
      <p:ext uri="{BB962C8B-B14F-4D97-AF65-F5344CB8AC3E}">
        <p14:creationId xmlns:p14="http://schemas.microsoft.com/office/powerpoint/2010/main" val="403602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tal-ġnien tal-Għeden,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s-sejf tan-nar iżiġġ, biex iħarsu t-triq għas-siġra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tal-ħajja.</a:t>
            </a:r>
          </a:p>
        </p:txBody>
      </p:sp>
    </p:spTree>
    <p:extLst>
      <p:ext uri="{BB962C8B-B14F-4D97-AF65-F5344CB8AC3E}">
        <p14:creationId xmlns:p14="http://schemas.microsoft.com/office/powerpoint/2010/main" val="139850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Alla sejjaħ lil Adam u staqsieh: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int?”.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dak wieġeb: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“Smajt ħossok fil-ġnien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kont għalina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kenn minn nisel għal nisel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8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twieldu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muntanji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tnisslu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 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6926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675" y="2560509"/>
            <a:ext cx="2160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kont għalina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kenn minn nisel għal nisel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4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traġġa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Erġgħu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Elf sena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lbieraħ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sahra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tal-lejl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53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675" y="2560509"/>
            <a:ext cx="2160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kont għalina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kenn minn nisel għal nisel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99371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taħsadhom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jsiru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bħall-ħaxix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jinbet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filgħodu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filgħodu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jwarrad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jħaddar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filgħaxija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jidbiel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jinxef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86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675" y="2560509"/>
            <a:ext cx="2160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kont għalina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kenn minn nisel għal nisel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3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bżajt għax jien għeri, u nħbejt”.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staqsieh: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qallek li int għeri? Jaqaw kilt mis-siġra li jien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ngħoddu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nimxu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bil-għaqal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573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ddum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għall-qaddejja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895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675" y="2560509"/>
            <a:ext cx="2160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kont għalina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kenn minn nisel għal nisel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9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 mhux bil-ħobż biss jgħix,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b’kull kelma li toħroġ minn fomm Alla.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1-10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peress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reġgħet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inġabret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kellhomx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x’jieklu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Nitħassarhom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x’jieklu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9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inħallihom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imorru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sajmin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djarhom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iħosshom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363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ordnajtlek li ma tikolx minnha?”.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wieġeb Adam: </a:t>
            </a:r>
          </a:p>
          <a:p>
            <a:pPr algn="ctr"/>
            <a:r>
              <a:rPr lang="mt-MT" sz="16000" b="1" i="1" dirty="0">
                <a:solidFill>
                  <a:srgbClr val="36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“Il-mara li inti tajtni għal miegħi, hi tatni mis-siġra, </a:t>
            </a:r>
            <a:endParaRPr lang="mt-MT" sz="16000" dirty="0">
              <a:solidFill>
                <a:srgbClr val="3600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47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F’deżert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ixabba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in-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bil-ħobż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37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Sebgħa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7391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jinxteħtu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-art,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ħobżiet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qasamhom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1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inewluhom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newluhomlhom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żgħir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berikhom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jitnewlu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dawn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94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xebgħu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ġabru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bċejjeċ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fadal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sebat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iqfief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!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erbat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elef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bagħathom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Dalmanuta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8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6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jiena kilt”.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qal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lill-mara: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“X’inhu dan li għamilt?”.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l-mara wieġbet: </a:t>
            </a:r>
          </a:p>
        </p:txBody>
      </p:sp>
    </p:spTree>
    <p:extLst>
      <p:ext uri="{BB962C8B-B14F-4D97-AF65-F5344CB8AC3E}">
        <p14:creationId xmlns:p14="http://schemas.microsoft.com/office/powerpoint/2010/main" val="24369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“Is-serp qarraq bija, u jien kilt”.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qal lis-serp: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“Talli għamilt dan, misħut int fost il-bhejjem kollha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 l-annimali selvaġġi. Għal żaqqek titkaxkar, 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t-trab tal-art tiekol il-jiem kollha ta’ ħajtek.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 inqajjem mibegħda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bejnek u bejn il-mara, bejn nislek u nisilha, u hu jisħaqlek rasek u int tisħaqlu għarqubu”.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lill-mara qalilha:</a:t>
            </a:r>
          </a:p>
        </p:txBody>
      </p:sp>
    </p:spTree>
    <p:extLst>
      <p:ext uri="{BB962C8B-B14F-4D97-AF65-F5344CB8AC3E}">
        <p14:creationId xmlns:p14="http://schemas.microsoft.com/office/powerpoint/2010/main" val="401054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“Inkattarlek sewwa wġigħ it-tqala tiegħek, u bl-uġigħ tiled it-tfal; lejn żewġek tiġbdek xewqtek, u jaħkem fuqek hu”.</a:t>
            </a:r>
          </a:p>
        </p:txBody>
      </p:sp>
    </p:spTree>
    <p:extLst>
      <p:ext uri="{BB962C8B-B14F-4D97-AF65-F5344CB8AC3E}">
        <p14:creationId xmlns:p14="http://schemas.microsoft.com/office/powerpoint/2010/main" val="28895274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790</Words>
  <Application>Microsoft Office PowerPoint</Application>
  <PresentationFormat>Custom</PresentationFormat>
  <Paragraphs>103</Paragraphs>
  <Slides>47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46</cp:revision>
  <dcterms:created xsi:type="dcterms:W3CDTF">2008-12-28T11:50:57Z</dcterms:created>
  <dcterms:modified xsi:type="dcterms:W3CDTF">2023-01-26T21:54:01Z</dcterms:modified>
</cp:coreProperties>
</file>