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5"/>
  </p:notesMasterIdLst>
  <p:sldIdLst>
    <p:sldId id="288" r:id="rId4"/>
    <p:sldId id="25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717" r:id="rId14"/>
    <p:sldId id="299" r:id="rId15"/>
    <p:sldId id="300" r:id="rId16"/>
    <p:sldId id="622" r:id="rId17"/>
    <p:sldId id="718" r:id="rId18"/>
    <p:sldId id="281" r:id="rId19"/>
    <p:sldId id="274" r:id="rId20"/>
    <p:sldId id="719" r:id="rId21"/>
    <p:sldId id="321" r:id="rId22"/>
    <p:sldId id="273" r:id="rId23"/>
    <p:sldId id="720" r:id="rId24"/>
    <p:sldId id="322" r:id="rId25"/>
    <p:sldId id="607" r:id="rId26"/>
    <p:sldId id="626" r:id="rId27"/>
    <p:sldId id="608" r:id="rId28"/>
    <p:sldId id="295" r:id="rId29"/>
    <p:sldId id="264" r:id="rId30"/>
    <p:sldId id="721" r:id="rId31"/>
    <p:sldId id="722" r:id="rId32"/>
    <p:sldId id="723" r:id="rId33"/>
    <p:sldId id="724" r:id="rId34"/>
    <p:sldId id="725" r:id="rId35"/>
    <p:sldId id="726" r:id="rId36"/>
    <p:sldId id="727" r:id="rId37"/>
    <p:sldId id="728" r:id="rId38"/>
    <p:sldId id="729" r:id="rId39"/>
    <p:sldId id="730" r:id="rId40"/>
    <p:sldId id="731" r:id="rId41"/>
    <p:sldId id="732" r:id="rId42"/>
    <p:sldId id="297" r:id="rId43"/>
    <p:sldId id="296" r:id="rId44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29" d="100"/>
          <a:sy n="29" d="100"/>
        </p:scale>
        <p:origin x="144" y="123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01/02/2023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11, 1-7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ma jidhrux, mimli b’biża’ qaddis bena arka biex isalva l-familja tiegħu; u b’dik il-fidi kkundanna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d-dinja u sar werriet </a:t>
            </a:r>
          </a:p>
        </p:txBody>
      </p:sp>
    </p:spTree>
    <p:extLst>
      <p:ext uri="{BB962C8B-B14F-4D97-AF65-F5344CB8AC3E}">
        <p14:creationId xmlns:p14="http://schemas.microsoft.com/office/powerpoint/2010/main" val="26724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1615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tal-ġustizzja li tinkiseb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bis-saħħa tal-fidi.</a:t>
            </a:r>
          </a:p>
        </p:txBody>
      </p:sp>
    </p:spTree>
    <p:extLst>
      <p:ext uri="{BB962C8B-B14F-4D97-AF65-F5344CB8AC3E}">
        <p14:creationId xmlns:p14="http://schemas.microsoft.com/office/powerpoint/2010/main" val="210851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3851722"/>
            <a:ext cx="226825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Alla, irrid inbierek ismek għal dejjem ta’ dejjem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1303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Kuljum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inbierkek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nfaħħar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1303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ta’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ifaħħru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bil-bosta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kobor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89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0" y="2561303"/>
            <a:ext cx="233911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Alla, irrid inbierek ismek għal dejjem ta’ dejjem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0509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isebbaħ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għemilek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ixandru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1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ġmiel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kobor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tas-sebħ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iħabbru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għeġubijiet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jitħaddtu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83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42" y="2560509"/>
            <a:ext cx="2337720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Alla, irrid inbierek ismek għal dejjem ta’ dejjem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Ħuti, il-fidi hija pedament tal-ħwejjeġ li għandna nittamaw, hija l-prova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tal-ħwejjeġ li ma narawx. In-nies tal-imgħoddi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30196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għamilt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iroddlok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iberkuk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ħbieb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30196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tas-saltna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ixandru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jitkellmu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180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61303"/>
            <a:ext cx="2342155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Alla, irrid inbierek ismek għal dejjem ta’ dejjem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ġos-sħaba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nstama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leħen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għażiż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isimgħu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9, 2-13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Pietru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Ġakbu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tellagħhom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weħidhom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muntanja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għolja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tbiddel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Ilbiesu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abjad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jgħammex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b’dija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tal-għaġeb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ħassiel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fid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jġib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ħwejjeġ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bojod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daqshekk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5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dehrilhom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Elija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jitkellmu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ma’ Ġesù.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Pietru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0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għoġbu lil Alla sewwasew għax kellhom il-fidi. Hu permezz tal-fidi li aħna nemmnu kif Alla ħoloq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id-dinja bil-kelma tiegħu, </a:t>
            </a:r>
          </a:p>
        </p:txBody>
      </p:sp>
    </p:spTree>
    <p:extLst>
      <p:ext uri="{BB962C8B-B14F-4D97-AF65-F5344CB8AC3E}">
        <p14:creationId xmlns:p14="http://schemas.microsoft.com/office/powerpoint/2010/main" val="3511387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Mgħallem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sew li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hawn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ntellgħu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tliet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tined,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Elija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44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x’jaqbad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bil-biża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sħaba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għattiethom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07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ġos-sħaba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nstama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leħen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għażiż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isimgħu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Minnufih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taw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ħarsa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8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ma raw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ħlief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waħdu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Huma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neżlin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muntanja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ordni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09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jitkellmu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raw,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Bin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imwiet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żammew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kollox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32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moħbi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jistaqsu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xulxin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x’kien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ifisser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tqum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imwiet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Staqsewh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10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Elija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Weġibhom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22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jqiegħed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f’postu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Mela kif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inhu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miktub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5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jbati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imżeblaħ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rwieħhom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kif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għoġobhom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35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miktub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8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hekk li minn dak li ma narawx sar dak li jidher.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Kien permezz tal-fidi li Abel offra lil Alla sagrifiċċju aħjar minn ta’</a:t>
            </a:r>
          </a:p>
        </p:txBody>
      </p:sp>
    </p:spTree>
    <p:extLst>
      <p:ext uri="{BB962C8B-B14F-4D97-AF65-F5344CB8AC3E}">
        <p14:creationId xmlns:p14="http://schemas.microsoft.com/office/powerpoint/2010/main" val="3623947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Kajjin, sagrifiċċju li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bis-saħħa tiegħu kiseb xhieda li hu kien raġel ġust, u Alla tah xhieda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tad-doni tiegħu; u b’dik </a:t>
            </a:r>
          </a:p>
        </p:txBody>
      </p:sp>
    </p:spTree>
    <p:extLst>
      <p:ext uri="{BB962C8B-B14F-4D97-AF65-F5344CB8AC3E}">
        <p14:creationId xmlns:p14="http://schemas.microsoft.com/office/powerpoint/2010/main" val="208074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il-fidi hu għadu jsamma’ leħnu għad li miet.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Kien minħabba fil-fidi tiegħu li Ħenok ittieħed minn fostna hekk li hu </a:t>
            </a:r>
          </a:p>
        </p:txBody>
      </p:sp>
    </p:spTree>
    <p:extLst>
      <p:ext uri="{BB962C8B-B14F-4D97-AF65-F5344CB8AC3E}">
        <p14:creationId xmlns:p14="http://schemas.microsoft.com/office/powerpoint/2010/main" val="119108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l-mewt ma rahiex; ma nstabx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iżjed, għax Alla kien ħadu. U tassew, qabel ma ttieħed kien kiseb xhieda li hu kien għoġob lil Alla.</a:t>
            </a:r>
          </a:p>
        </p:txBody>
      </p:sp>
    </p:spTree>
    <p:extLst>
      <p:ext uri="{BB962C8B-B14F-4D97-AF65-F5344CB8AC3E}">
        <p14:creationId xmlns:p14="http://schemas.microsoft.com/office/powerpoint/2010/main" val="150230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Mingħajr il-fidi ma jistax ikun li wieħed jogħġob lil Alla. Għax kull min jersaq lejn Alla jeħtieġlu jemmen li Alla jeżisti u li hu jagħti</a:t>
            </a:r>
          </a:p>
        </p:txBody>
      </p:sp>
    </p:spTree>
    <p:extLst>
      <p:ext uri="{BB962C8B-B14F-4D97-AF65-F5344CB8AC3E}">
        <p14:creationId xmlns:p14="http://schemas.microsoft.com/office/powerpoint/2010/main" val="335709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l-ħlas xieraq lil dawk li jfittxuh. Kien minħabba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fil-fidi tiegħu li Noè, mgħarraf minn Alla dwar ħwejjeġ li kienu għadhom</a:t>
            </a:r>
          </a:p>
        </p:txBody>
      </p:sp>
    </p:spTree>
    <p:extLst>
      <p:ext uri="{BB962C8B-B14F-4D97-AF65-F5344CB8AC3E}">
        <p14:creationId xmlns:p14="http://schemas.microsoft.com/office/powerpoint/2010/main" val="17997464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670</Words>
  <Application>Microsoft Office PowerPoint</Application>
  <PresentationFormat>Custom</PresentationFormat>
  <Paragraphs>72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50</cp:revision>
  <dcterms:created xsi:type="dcterms:W3CDTF">2008-12-28T11:50:57Z</dcterms:created>
  <dcterms:modified xsi:type="dcterms:W3CDTF">2023-02-01T05:59:24Z</dcterms:modified>
</cp:coreProperties>
</file>