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8"/>
  </p:notesMasterIdLst>
  <p:sldIdLst>
    <p:sldId id="288" r:id="rId4"/>
    <p:sldId id="258" r:id="rId5"/>
    <p:sldId id="733" r:id="rId6"/>
    <p:sldId id="734" r:id="rId7"/>
    <p:sldId id="735" r:id="rId8"/>
    <p:sldId id="736" r:id="rId9"/>
    <p:sldId id="737" r:id="rId10"/>
    <p:sldId id="738" r:id="rId11"/>
    <p:sldId id="739" r:id="rId12"/>
    <p:sldId id="740" r:id="rId13"/>
    <p:sldId id="741" r:id="rId14"/>
    <p:sldId id="742" r:id="rId15"/>
    <p:sldId id="299" r:id="rId16"/>
    <p:sldId id="300" r:id="rId17"/>
    <p:sldId id="622" r:id="rId18"/>
    <p:sldId id="743" r:id="rId19"/>
    <p:sldId id="281" r:id="rId20"/>
    <p:sldId id="274" r:id="rId21"/>
    <p:sldId id="744" r:id="rId22"/>
    <p:sldId id="321" r:id="rId23"/>
    <p:sldId id="273" r:id="rId24"/>
    <p:sldId id="745" r:id="rId25"/>
    <p:sldId id="322" r:id="rId26"/>
    <p:sldId id="607" r:id="rId27"/>
    <p:sldId id="626" r:id="rId28"/>
    <p:sldId id="608" r:id="rId29"/>
    <p:sldId id="295" r:id="rId30"/>
    <p:sldId id="264" r:id="rId31"/>
    <p:sldId id="746" r:id="rId32"/>
    <p:sldId id="747" r:id="rId33"/>
    <p:sldId id="748" r:id="rId34"/>
    <p:sldId id="749" r:id="rId35"/>
    <p:sldId id="297" r:id="rId36"/>
    <p:sldId id="296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29" d="100"/>
          <a:sy n="29" d="100"/>
        </p:scale>
        <p:origin x="144" y="123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17, 1-13 (gr. 1-15)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tiegħu.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Raw b’għajnejhom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il-kobor tal-glorja tiegħu,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semgħu b’widnejhom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il-leħen glorjuż tiegħu.</a:t>
            </a:r>
          </a:p>
        </p:txBody>
      </p:sp>
    </p:spTree>
    <p:extLst>
      <p:ext uri="{BB962C8B-B14F-4D97-AF65-F5344CB8AC3E}">
        <p14:creationId xmlns:p14="http://schemas.microsoft.com/office/powerpoint/2010/main" val="200785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wissiehom: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“Ħarsu rwieħkom minn kull ħażen!”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lil kull wieħed tah kmandament dwar </a:t>
            </a:r>
          </a:p>
        </p:txBody>
      </p:sp>
    </p:spTree>
    <p:extLst>
      <p:ext uri="{BB962C8B-B14F-4D97-AF65-F5344CB8AC3E}">
        <p14:creationId xmlns:p14="http://schemas.microsoft.com/office/powerpoint/2010/main" val="196752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il-proxxmu tiegħu.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Triqathom huma dejjem quddiemu, mhumiex moħbija minn għajnejh.</a:t>
            </a:r>
          </a:p>
        </p:txBody>
      </p:sp>
    </p:spTree>
    <p:extLst>
      <p:ext uri="{BB962C8B-B14F-4D97-AF65-F5344CB8AC3E}">
        <p14:creationId xmlns:p14="http://schemas.microsoft.com/office/powerpoint/2010/main" val="238099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7585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It-tieba tal-Mulej minn dejjem għal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144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kif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magħġuna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jiftakar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48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It-tieba tal-Mulej minn dejjem għal dejjem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Bħall-ħaxix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bħall-fjur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tar-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jikber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Tgħaddi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ż-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żiffa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jispiċċa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jagħraf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53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ħalaq il-bniedem mill-art, u mill-ġdid reġġgħu lura lejha. Tahom żmien u jiem magħduda,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tahom setgħa fuq kulma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It-tieba tal-Mulej minn dejjem għal dejjem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jħarsu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519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5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It-tieba tal-Mulej minn dejjem għal dejjem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 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dawn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wrejthom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liċ-ċkejknin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10, 13-16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ġiebu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ċkejknin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iberikhom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jgħajtu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Ġesù,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inkorla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9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hawn fuq l-art.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Libbishom b’saħħa tixbah lil tiegħu, u għamilhom skont xbihatu.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Nissel f’kull ħlejqa l-biża’</a:t>
            </a:r>
          </a:p>
        </p:txBody>
      </p:sp>
    </p:spTree>
    <p:extLst>
      <p:ext uri="{BB962C8B-B14F-4D97-AF65-F5344CB8AC3E}">
        <p14:creationId xmlns:p14="http://schemas.microsoft.com/office/powerpoint/2010/main" val="3761477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Ħalluhom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iżżommuhomx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min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44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min 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jilqagħhiex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ċkejken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6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ħaddanhom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berikhom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75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tagħhom, u tahom is-setgħa fuq it-tajr u l-bhejjem.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Irċevew l-użu ta’ ħames ħidmiet tal-Mulej,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qassmilhom id-don </a:t>
            </a:r>
          </a:p>
        </p:txBody>
      </p:sp>
    </p:spTree>
    <p:extLst>
      <p:ext uri="{BB962C8B-B14F-4D97-AF65-F5344CB8AC3E}">
        <p14:creationId xmlns:p14="http://schemas.microsoft.com/office/powerpoint/2010/main" val="258483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tal-moħħ bħala s-sitt wieħed, u bħala s-seba’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r-raġuni għat-tifsir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tal-ħidmiet tiegħu. Tahom ir-raġuni, l-ilsien u </a:t>
            </a:r>
          </a:p>
        </p:txBody>
      </p:sp>
    </p:spTree>
    <p:extLst>
      <p:ext uri="{BB962C8B-B14F-4D97-AF65-F5344CB8AC3E}">
        <p14:creationId xmlns:p14="http://schemas.microsoft.com/office/powerpoint/2010/main" val="37800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l-għajnejn, u wkoll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il-widnejn u moħħ biex jaħsbu. Tahom is-setgħa li jitgħallmu u jifhmu, u wriehom x’inhu t-tajjeb u</a:t>
            </a:r>
          </a:p>
        </p:txBody>
      </p:sp>
    </p:spTree>
    <p:extLst>
      <p:ext uri="{BB962C8B-B14F-4D97-AF65-F5344CB8AC3E}">
        <p14:creationId xmlns:p14="http://schemas.microsoft.com/office/powerpoint/2010/main" val="245571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l-ħażin. Żamm għajnejh fuq qlubhom, biex jurihom l-għemejjel tal-għaġeb tiegħu. U tahom li jiftaħru bl-għeġubijiet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2100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tiegħu. U huma jfaħħru ismu l-qaddis, u hekk ixandru l-għemejjel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tal-għaġeb tiegħu.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Qegħdilhom quddiemhom</a:t>
            </a:r>
          </a:p>
        </p:txBody>
      </p:sp>
    </p:spTree>
    <p:extLst>
      <p:ext uri="{BB962C8B-B14F-4D97-AF65-F5344CB8AC3E}">
        <p14:creationId xmlns:p14="http://schemas.microsoft.com/office/powerpoint/2010/main" val="27452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it-tagħlim, u tahom b’sehemhom il-liġi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tal-ħajja. Għamel magħhom patt għal dejjem,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wriehom x’inhu l-ħaqq</a:t>
            </a:r>
          </a:p>
        </p:txBody>
      </p:sp>
    </p:spTree>
    <p:extLst>
      <p:ext uri="{BB962C8B-B14F-4D97-AF65-F5344CB8AC3E}">
        <p14:creationId xmlns:p14="http://schemas.microsoft.com/office/powerpoint/2010/main" val="1765829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480</Words>
  <Application>Microsoft Office PowerPoint</Application>
  <PresentationFormat>Custom</PresentationFormat>
  <Paragraphs>72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52</cp:revision>
  <dcterms:created xsi:type="dcterms:W3CDTF">2008-12-28T11:50:57Z</dcterms:created>
  <dcterms:modified xsi:type="dcterms:W3CDTF">2023-02-03T11:41:07Z</dcterms:modified>
</cp:coreProperties>
</file>