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8"/>
  </p:notesMasterIdLst>
  <p:sldIdLst>
    <p:sldId id="288" r:id="rId4"/>
    <p:sldId id="258" r:id="rId5"/>
    <p:sldId id="750" r:id="rId6"/>
    <p:sldId id="751" r:id="rId7"/>
    <p:sldId id="752" r:id="rId8"/>
    <p:sldId id="753" r:id="rId9"/>
    <p:sldId id="754" r:id="rId10"/>
    <p:sldId id="755" r:id="rId11"/>
    <p:sldId id="299" r:id="rId12"/>
    <p:sldId id="300" r:id="rId13"/>
    <p:sldId id="622" r:id="rId14"/>
    <p:sldId id="281" r:id="rId15"/>
    <p:sldId id="274" r:id="rId16"/>
    <p:sldId id="321" r:id="rId17"/>
    <p:sldId id="273" r:id="rId18"/>
    <p:sldId id="322" r:id="rId19"/>
    <p:sldId id="756" r:id="rId20"/>
    <p:sldId id="757" r:id="rId21"/>
    <p:sldId id="607" r:id="rId22"/>
    <p:sldId id="626" r:id="rId23"/>
    <p:sldId id="608" r:id="rId24"/>
    <p:sldId id="295" r:id="rId25"/>
    <p:sldId id="264" r:id="rId26"/>
    <p:sldId id="758" r:id="rId27"/>
    <p:sldId id="759" r:id="rId28"/>
    <p:sldId id="760" r:id="rId29"/>
    <p:sldId id="761" r:id="rId30"/>
    <p:sldId id="762" r:id="rId31"/>
    <p:sldId id="763" r:id="rId32"/>
    <p:sldId id="764" r:id="rId33"/>
    <p:sldId id="765" r:id="rId34"/>
    <p:sldId id="766" r:id="rId35"/>
    <p:sldId id="297" r:id="rId36"/>
    <p:sldId id="296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60" d="100"/>
          <a:sy n="60" d="100"/>
        </p:scale>
        <p:origin x="288" y="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07/02/2023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51, 17-27 (gr 12-20b)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7585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Il-preċetti tal-Mulej iferrħu l-qalb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perfetta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tgħallem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Il-preċetti tal-Mulej iferrħu l-qalb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jferrħu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jdawwal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Il-preċetti tal-Mulej iferrħu l-qalb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89287"/>
            <a:ext cx="2239448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sinċier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ġudizzji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mseddqa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għalkollox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Il-preċetti tal-Mulej iferrħu l-qalb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Egħżeż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fin,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għasel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qtar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xehda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87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Il-preċetti tal-Mulej iferrħu l-qalb</a:t>
            </a:r>
          </a:p>
        </p:txBody>
      </p:sp>
    </p:spTree>
    <p:extLst>
      <p:ext uri="{BB962C8B-B14F-4D97-AF65-F5344CB8AC3E}">
        <p14:creationId xmlns:p14="http://schemas.microsoft.com/office/powerpoint/2010/main" val="84085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Irroddlok ħajr u nfaħħrek,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nbierek l-isem tal-Mulej.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Meta kont għadni żagħżugħ, qabel ma bdejt nivvjaġġa,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fittixt l-għerf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89287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tgħammar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tagħmlu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permezz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11, 27-33</a:t>
            </a: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u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ġdid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Kif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idur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qassisin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il-kbar u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xjuħ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8017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b’liema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tagħmlu dan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U min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tahielek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is-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tagħmlu?”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5466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mistoqsija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Weġbuni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b’liema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endParaRPr lang="en-GB" sz="1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02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GB" sz="16000" b="1" i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magħmudija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Weġbuni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8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Dawk,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bejnhom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ruħhom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jirraġunaw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99497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inweġbuh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‘Mis-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,’ 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jgħidilna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‘Mela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emmintuhx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?’ </a:t>
            </a:r>
          </a:p>
        </p:txBody>
      </p:sp>
    </p:spTree>
    <p:extLst>
      <p:ext uri="{BB962C8B-B14F-4D97-AF65-F5344CB8AC3E}">
        <p14:creationId xmlns:p14="http://schemas.microsoft.com/office/powerpoint/2010/main" val="216271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bid-dieher fit-talb tiegħi.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Quddiem it-tempju kont nitlob għalih,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nibqa’ nfittxu sal-aħħar.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Xħin tiżhar id-dielja sa ma</a:t>
            </a:r>
          </a:p>
        </p:txBody>
      </p:sp>
    </p:spTree>
    <p:extLst>
      <p:ext uri="{BB962C8B-B14F-4D97-AF65-F5344CB8AC3E}">
        <p14:creationId xmlns:p14="http://schemas.microsoft.com/office/powerpoint/2010/main" val="1891158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ngħidulu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‘Mill-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’?”</a:t>
            </a:r>
            <a:r>
              <a:rPr lang="en-GB" sz="16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jibżgħu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iżomm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</a:t>
            </a:r>
          </a:p>
        </p:txBody>
      </p:sp>
    </p:spTree>
    <p:extLst>
      <p:ext uri="{BB962C8B-B14F-4D97-AF65-F5344CB8AC3E}">
        <p14:creationId xmlns:p14="http://schemas.microsoft.com/office/powerpoint/2010/main" val="2684292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tabilħaqq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profeta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nafux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29483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b’liema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dan.”</a:t>
            </a:r>
          </a:p>
        </p:txBody>
      </p:sp>
    </p:spTree>
    <p:extLst>
      <p:ext uri="{BB962C8B-B14F-4D97-AF65-F5344CB8AC3E}">
        <p14:creationId xmlns:p14="http://schemas.microsoft.com/office/powerpoint/2010/main" val="1517617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ssajjar l-għeneb,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qalbi kienet tithenna bl-għerf.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Meddejt riġli f’mogħdija dritta,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minn żgħożiti kont insus warajh.</a:t>
            </a:r>
          </a:p>
        </p:txBody>
      </p:sp>
    </p:spTree>
    <p:extLst>
      <p:ext uri="{BB962C8B-B14F-4D97-AF65-F5344CB8AC3E}">
        <p14:creationId xmlns:p14="http://schemas.microsoft.com/office/powerpoint/2010/main" val="43548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Tajtu ftit widen u ngħatali,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imma sibt għalija ħafna tagħlim.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Bih imxejt ’il quddiem;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 min tani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 glorja nagħtih.</a:t>
            </a:r>
          </a:p>
        </p:txBody>
      </p:sp>
    </p:spTree>
    <p:extLst>
      <p:ext uri="{BB962C8B-B14F-4D97-AF65-F5344CB8AC3E}">
        <p14:creationId xmlns:p14="http://schemas.microsoft.com/office/powerpoint/2010/main" val="327107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għandi f’moħħi li nġib ruħi bl-għerf,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sirt ħerqan għat-tajjeb u ma jkollix għax nistħi.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Tħabatt ħafna biex</a:t>
            </a:r>
          </a:p>
        </p:txBody>
      </p:sp>
    </p:spTree>
    <p:extLst>
      <p:ext uri="{BB962C8B-B14F-4D97-AF65-F5344CB8AC3E}">
        <p14:creationId xmlns:p14="http://schemas.microsoft.com/office/powerpoint/2010/main" val="194021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nikseb l-għerf,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ħarist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il-Liġi bir-reqqa.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Irfajt idejja ’l 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bkejt għax ma kontx nagħrfu.</a:t>
            </a:r>
          </a:p>
        </p:txBody>
      </p:sp>
    </p:spTree>
    <p:extLst>
      <p:ext uri="{BB962C8B-B14F-4D97-AF65-F5344CB8AC3E}">
        <p14:creationId xmlns:p14="http://schemas.microsoft.com/office/powerpoint/2010/main" val="222666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Mexxejt lili nnifsi lejn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imma sibtu fis-safa.</a:t>
            </a:r>
          </a:p>
        </p:txBody>
      </p:sp>
    </p:spTree>
    <p:extLst>
      <p:ext uri="{BB962C8B-B14F-4D97-AF65-F5344CB8AC3E}">
        <p14:creationId xmlns:p14="http://schemas.microsoft.com/office/powerpoint/2010/main" val="1138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469</Words>
  <Application>Microsoft Office PowerPoint</Application>
  <PresentationFormat>Custom</PresentationFormat>
  <Paragraphs>76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54</cp:revision>
  <dcterms:created xsi:type="dcterms:W3CDTF">2008-12-28T11:50:57Z</dcterms:created>
  <dcterms:modified xsi:type="dcterms:W3CDTF">2023-02-07T05:55:00Z</dcterms:modified>
</cp:coreProperties>
</file>