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87"/>
  </p:notesMasterIdLst>
  <p:sldIdLst>
    <p:sldId id="3573" r:id="rId10"/>
    <p:sldId id="292" r:id="rId11"/>
    <p:sldId id="258" r:id="rId12"/>
    <p:sldId id="1084" r:id="rId13"/>
    <p:sldId id="1085" r:id="rId14"/>
    <p:sldId id="293" r:id="rId15"/>
    <p:sldId id="294" r:id="rId16"/>
    <p:sldId id="273" r:id="rId17"/>
    <p:sldId id="287" r:id="rId18"/>
    <p:sldId id="274" r:id="rId19"/>
    <p:sldId id="1086" r:id="rId20"/>
    <p:sldId id="288" r:id="rId21"/>
    <p:sldId id="640" r:id="rId22"/>
    <p:sldId id="641" r:id="rId23"/>
    <p:sldId id="757" r:id="rId24"/>
    <p:sldId id="1087" r:id="rId25"/>
    <p:sldId id="1088" r:id="rId26"/>
    <p:sldId id="670" r:id="rId27"/>
    <p:sldId id="671" r:id="rId28"/>
    <p:sldId id="1089" r:id="rId29"/>
    <p:sldId id="1090" r:id="rId30"/>
    <p:sldId id="1091" r:id="rId31"/>
    <p:sldId id="1092" r:id="rId32"/>
    <p:sldId id="678" r:id="rId33"/>
    <p:sldId id="621" r:id="rId34"/>
    <p:sldId id="295" r:id="rId35"/>
    <p:sldId id="702" r:id="rId36"/>
    <p:sldId id="296" r:id="rId37"/>
    <p:sldId id="277" r:id="rId38"/>
    <p:sldId id="1093" r:id="rId39"/>
    <p:sldId id="1094" r:id="rId40"/>
    <p:sldId id="1095" r:id="rId41"/>
    <p:sldId id="1096" r:id="rId42"/>
    <p:sldId id="1097" r:id="rId43"/>
    <p:sldId id="1098" r:id="rId44"/>
    <p:sldId id="1099" r:id="rId45"/>
    <p:sldId id="1100" r:id="rId46"/>
    <p:sldId id="1101" r:id="rId47"/>
    <p:sldId id="1102" r:id="rId48"/>
    <p:sldId id="1103" r:id="rId49"/>
    <p:sldId id="1104" r:id="rId50"/>
    <p:sldId id="1105" r:id="rId51"/>
    <p:sldId id="1106" r:id="rId52"/>
    <p:sldId id="1107" r:id="rId53"/>
    <p:sldId id="1108" r:id="rId54"/>
    <p:sldId id="1109" r:id="rId55"/>
    <p:sldId id="1110" r:id="rId56"/>
    <p:sldId id="1111" r:id="rId57"/>
    <p:sldId id="1112" r:id="rId58"/>
    <p:sldId id="1113" r:id="rId59"/>
    <p:sldId id="1114" r:id="rId60"/>
    <p:sldId id="1115" r:id="rId61"/>
    <p:sldId id="1116" r:id="rId62"/>
    <p:sldId id="1117" r:id="rId63"/>
    <p:sldId id="1118" r:id="rId64"/>
    <p:sldId id="1119" r:id="rId65"/>
    <p:sldId id="1120" r:id="rId66"/>
    <p:sldId id="1121" r:id="rId67"/>
    <p:sldId id="1122" r:id="rId68"/>
    <p:sldId id="1124" r:id="rId69"/>
    <p:sldId id="1123" r:id="rId70"/>
    <p:sldId id="1125" r:id="rId71"/>
    <p:sldId id="1126" r:id="rId72"/>
    <p:sldId id="1127" r:id="rId73"/>
    <p:sldId id="618" r:id="rId74"/>
    <p:sldId id="299" r:id="rId75"/>
    <p:sldId id="1073" r:id="rId76"/>
    <p:sldId id="1074" r:id="rId77"/>
    <p:sldId id="1075" r:id="rId78"/>
    <p:sldId id="1076" r:id="rId79"/>
    <p:sldId id="1077" r:id="rId80"/>
    <p:sldId id="1078" r:id="rId81"/>
    <p:sldId id="1079" r:id="rId82"/>
    <p:sldId id="1080" r:id="rId83"/>
    <p:sldId id="1081" r:id="rId84"/>
    <p:sldId id="1082" r:id="rId85"/>
    <p:sldId id="1083" r:id="rId86"/>
  </p:sldIdLst>
  <p:sldSz cx="23399750" cy="12599988"/>
  <p:notesSz cx="6858000" cy="9144000"/>
  <p:embeddedFontLs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Consolas" panose="020B0609020204030204" pitchFamily="49" charset="0"/>
      <p:regular r:id="rId92"/>
      <p:bold r:id="rId93"/>
      <p:italic r:id="rId94"/>
      <p:boldItalic r:id="rId95"/>
    </p:embeddedFont>
    <p:embeddedFont>
      <p:font typeface="Corbel" panose="020B0503020204020204" pitchFamily="34" charset="0"/>
      <p:regular r:id="rId96"/>
      <p:bold r:id="rId97"/>
      <p:italic r:id="rId98"/>
      <p:boldItalic r:id="rId99"/>
    </p:embeddedFont>
    <p:embeddedFont>
      <p:font typeface="Franklin Gothic Book" panose="020B0503020102020204" pitchFamily="34" charset="0"/>
      <p:regular r:id="rId100"/>
      <p:italic r:id="rId101"/>
    </p:embeddedFont>
    <p:embeddedFont>
      <p:font typeface="Maltese Times Roman" panose="02027200000000000000"/>
      <p:regular r:id="rId102"/>
      <p:bold r:id="rId103"/>
      <p:italic r:id="rId104"/>
      <p:boldItalic r:id="rId105"/>
    </p:embeddedFont>
    <p:embeddedFont>
      <p:font typeface="Wingdings 2" panose="05020102010507070707" pitchFamily="18" charset="2"/>
      <p:regular r:id="rId106"/>
    </p:embeddedFont>
    <p:embeddedFont>
      <p:font typeface="Wingdings 3" panose="05040102010807070707" pitchFamily="18" charset="2"/>
      <p:regular r:id="rId10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4"/>
    <a:srgbClr val="461E64"/>
    <a:srgbClr val="003300"/>
    <a:srgbClr val="0000A4"/>
    <a:srgbClr val="0000CC"/>
    <a:srgbClr val="006600"/>
    <a:srgbClr val="582C00"/>
    <a:srgbClr val="663300"/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50" y="984"/>
      </p:cViewPr>
      <p:guideLst>
        <p:guide orient="horz" pos="3969"/>
        <p:guide pos="74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font" Target="fonts/font2.fntdata"/><Relationship Id="rId16" Type="http://schemas.openxmlformats.org/officeDocument/2006/relationships/slide" Target="slides/slide7.xml"/><Relationship Id="rId107" Type="http://schemas.openxmlformats.org/officeDocument/2006/relationships/font" Target="fonts/font20.fntdata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font" Target="fonts/font16.fntdata"/><Relationship Id="rId108" Type="http://schemas.openxmlformats.org/officeDocument/2006/relationships/presProps" Target="presProps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font" Target="fonts/font19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viewProps" Target="viewProps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font" Target="fonts/font10.fntdata"/><Relationship Id="rId104" Type="http://schemas.openxmlformats.org/officeDocument/2006/relationships/font" Target="fonts/font17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notesMaster" Target="notesMasters/notesMaster1.xml"/><Relationship Id="rId110" Type="http://schemas.openxmlformats.org/officeDocument/2006/relationships/theme" Target="theme/theme1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font" Target="fonts/font13.fntdata"/><Relationship Id="rId105" Type="http://schemas.openxmlformats.org/officeDocument/2006/relationships/font" Target="fonts/font18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font" Target="fonts/font1.fntdata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9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2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9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8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0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7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11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1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86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0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89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51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52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3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61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96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14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56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91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42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1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27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0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02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06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22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95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46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30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18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1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7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9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.fineartamerica.com/images/artworkimages/mediumlarge/2/lazarus-by-bloch-artist-carl-bl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53" y="-1764902"/>
            <a:ext cx="23653203" cy="165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i.swncdn.com/media/800w/cms/CCOM/66301-transfiguration.1200w.tn.webp"/>
          <p:cNvSpPr>
            <a:spLocks noChangeAspect="1" noChangeArrowheads="1"/>
          </p:cNvSpPr>
          <p:nvPr/>
        </p:nvSpPr>
        <p:spPr bwMode="auto">
          <a:xfrm>
            <a:off x="880997" y="-353888"/>
            <a:ext cx="746666" cy="7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24000" tIns="112000" rIns="224000" bIns="11200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i.swncdn.com/media/800w/cms/CCOM/66301-transfiguration.1200w.tn.webp"/>
          <p:cNvSpPr>
            <a:spLocks noChangeAspect="1" noChangeArrowheads="1"/>
          </p:cNvSpPr>
          <p:nvPr/>
        </p:nvSpPr>
        <p:spPr bwMode="auto">
          <a:xfrm>
            <a:off x="1254330" y="19445"/>
            <a:ext cx="746666" cy="7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24000" tIns="112000" rIns="224000" bIns="11200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2" y="8676258"/>
            <a:ext cx="22136626" cy="2948444"/>
          </a:xfrm>
        </p:spPr>
        <p:txBody>
          <a:bodyPr anchor="ctr">
            <a:noAutofit/>
          </a:bodyPr>
          <a:lstStyle/>
          <a:p>
            <a:pPr>
              <a:lnSpc>
                <a:spcPct val="75000"/>
              </a:lnSpc>
            </a:pPr>
            <a:r>
              <a:rPr lang="en-GB" sz="2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mt-MT" sz="2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ien hu l-qawmien </a:t>
            </a:r>
            <a:br>
              <a:rPr lang="mt-MT" sz="2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t-MT" sz="2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l-ħajja</a:t>
            </a:r>
            <a:endParaRPr lang="en-GB" sz="20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049" y="2619878"/>
            <a:ext cx="22754528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tal-ħtijiet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kas,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Sidi, min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jżomm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22611" y="1427244"/>
            <a:ext cx="2275452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maħfra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inqimuk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tiegħek.</a:t>
            </a:r>
          </a:p>
        </p:txBody>
      </p:sp>
    </p:spTree>
    <p:extLst>
      <p:ext uri="{BB962C8B-B14F-4D97-AF65-F5344CB8AC3E}">
        <p14:creationId xmlns:p14="http://schemas.microsoft.com/office/powerpoint/2010/main" val="95644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44016" y="3843290"/>
            <a:ext cx="23149147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 il-Mulej hemm it-tjieba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08500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nistenna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f’kelmtu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tittama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Tistenna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Sidi,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milli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għassiesa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66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3758355"/>
            <a:ext cx="23365171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 il-Mulej hemm it-tjieba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54659" y="1427244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Jistenna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bil-kotra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97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54089" y="3812512"/>
            <a:ext cx="22034448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29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3758355"/>
            <a:ext cx="23365171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 il-Mulej hemm it-tjieba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8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538635" y="1979514"/>
            <a:ext cx="22322480" cy="8784976"/>
          </a:xfrm>
        </p:spPr>
        <p:txBody>
          <a:bodyPr anchor="t"/>
          <a:lstStyle/>
          <a:p>
            <a:pPr eaLnBrk="1" hangingPunct="1"/>
            <a:r>
              <a:rPr lang="it-I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mill-Ittra ta’</a:t>
            </a:r>
            <a:b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it-I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Appostlu 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it-I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lir-Rumani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kumimoji="0" lang="pl-PL" altLang="en-US" sz="10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Rum 8, 8-11</a:t>
            </a:r>
            <a:br>
              <a:rPr kumimoji="0" lang="en-GB" sz="15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3231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99835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Ħuti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dawk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jgħixu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skond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jistgħux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jogħġbu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Issa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intomx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ħakma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endParaRPr kumimoji="0" lang="mt-MT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9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66745" y="3055503"/>
            <a:ext cx="20609135" cy="6490569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b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 Eżekjel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pl-PL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Eżek 37, 12-14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99835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ladarba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jgħammar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fikom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Jekk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xi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għandux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fih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dan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mhuwiex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tiegħu.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0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99835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Jekk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jgħammar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fikom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għalkemm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mejjet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minħabba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fid-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dnub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ħajjitkom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minħabba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8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99835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ġustizzja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Jekk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dak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qajjem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Ġesù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imwiet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jgħammar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fikom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stess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qajjem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imwiet</a:t>
            </a:r>
            <a:endParaRPr kumimoji="0" lang="mt-MT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7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8038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iqajjem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għall-ħajja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wkoll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mejjet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tagħkom, bis-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saħħa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jgħammar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fikom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endParaRPr kumimoji="0" lang="mt-MT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19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8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061" y="1427244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 hu l-qawmien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fi-FI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l-ħajja,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it-I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il-Mulej;</a:t>
            </a:r>
          </a:p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kull min jemmen fija, dan ma jmut qatt.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1230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11, 1-45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kien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wieħed marid, </a:t>
            </a:r>
            <a:r>
              <a:rPr lang="en-US" sz="15500" dirty="0" err="1">
                <a:latin typeface="Times New Roman" pitchFamily="18" charset="0"/>
              </a:rPr>
              <a:t>Lażżru</a:t>
            </a:r>
            <a:r>
              <a:rPr lang="en-US" sz="15500" dirty="0">
                <a:latin typeface="Times New Roman" pitchFamily="18" charset="0"/>
              </a:rPr>
              <a:t> minn </a:t>
            </a:r>
            <a:r>
              <a:rPr lang="en-US" sz="15500" dirty="0" err="1">
                <a:latin typeface="Times New Roman" pitchFamily="18" charset="0"/>
              </a:rPr>
              <a:t>Betanja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ir-raħal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oħtha</a:t>
            </a:r>
            <a:r>
              <a:rPr lang="en-US" sz="15500" dirty="0">
                <a:latin typeface="Times New Roman" pitchFamily="18" charset="0"/>
              </a:rPr>
              <a:t> Marta.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dik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dilket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588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Hekk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</a:rPr>
              <a:t> Sidi l-</a:t>
            </a:r>
            <a:r>
              <a:rPr lang="en-US" altLang="en-US" sz="15500" dirty="0" err="1">
                <a:latin typeface="Times New Roman" pitchFamily="18" charset="0"/>
              </a:rPr>
              <a:t>Mulej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jiena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niftaħ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oqbra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nġibkom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Imbagħad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b’żejt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ifuħ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xxuttatlu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riġlejh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b’xuxitha</a:t>
            </a:r>
            <a:r>
              <a:rPr lang="en-US" sz="15500" dirty="0">
                <a:latin typeface="Times New Roman" pitchFamily="18" charset="0"/>
              </a:rPr>
              <a:t>; u </a:t>
            </a:r>
            <a:r>
              <a:rPr lang="en-US" sz="15500" dirty="0" err="1">
                <a:latin typeface="Times New Roman" pitchFamily="18" charset="0"/>
              </a:rPr>
              <a:t>Lażżru</a:t>
            </a:r>
            <a:r>
              <a:rPr lang="en-US" sz="15500" dirty="0">
                <a:latin typeface="Times New Roman" pitchFamily="18" charset="0"/>
              </a:rPr>
              <a:t>, il-marid, kien </a:t>
            </a:r>
            <a:r>
              <a:rPr lang="en-US" sz="15500" dirty="0" err="1">
                <a:latin typeface="Times New Roman" pitchFamily="18" charset="0"/>
              </a:rPr>
              <a:t>ħuha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Iż-żewġ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nisa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bagħtu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jgħidu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2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ħabibek</a:t>
            </a: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marid”.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Meta </a:t>
            </a:r>
            <a:r>
              <a:rPr lang="en-US" sz="15500" dirty="0" err="1">
                <a:latin typeface="Times New Roman" pitchFamily="18" charset="0"/>
              </a:rPr>
              <a:t>sama</a:t>
            </a:r>
            <a:r>
              <a:rPr lang="en-US" sz="15500" dirty="0">
                <a:latin typeface="Times New Roman" pitchFamily="18" charset="0"/>
              </a:rPr>
              <a:t>’ l-</a:t>
            </a:r>
            <a:r>
              <a:rPr lang="en-US" sz="15500" dirty="0" err="1">
                <a:latin typeface="Times New Roman" pitchFamily="18" charset="0"/>
              </a:rPr>
              <a:t>aħbar</a:t>
            </a:r>
            <a:r>
              <a:rPr lang="en-US" sz="15500" dirty="0">
                <a:latin typeface="Times New Roman" pitchFamily="18" charset="0"/>
              </a:rPr>
              <a:t>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8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m’hijiex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tal-mewt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tingħata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88279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spc="-300" dirty="0">
                <a:latin typeface="Times New Roman" pitchFamily="18" charset="0"/>
              </a:rPr>
              <a:t>Ġesù kien </a:t>
            </a:r>
            <a:r>
              <a:rPr lang="en-US" sz="15500" spc="-300" dirty="0" err="1">
                <a:latin typeface="Times New Roman" pitchFamily="18" charset="0"/>
              </a:rPr>
              <a:t>iħobbhom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lil</a:t>
            </a:r>
            <a:r>
              <a:rPr lang="en-US" sz="15500" spc="-300" dirty="0">
                <a:latin typeface="Times New Roman" pitchFamily="18" charset="0"/>
              </a:rPr>
              <a:t> Marta u </a:t>
            </a:r>
            <a:r>
              <a:rPr lang="en-US" sz="15500" spc="-300" dirty="0" err="1">
                <a:latin typeface="Times New Roman" pitchFamily="18" charset="0"/>
              </a:rPr>
              <a:t>lil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oħtha</a:t>
            </a:r>
            <a:r>
              <a:rPr lang="en-US" sz="15500" spc="-300" dirty="0">
                <a:latin typeface="Times New Roman" pitchFamily="18" charset="0"/>
              </a:rPr>
              <a:t> u </a:t>
            </a:r>
            <a:r>
              <a:rPr lang="en-US" sz="15500" spc="-300" dirty="0" err="1">
                <a:latin typeface="Times New Roman" pitchFamily="18" charset="0"/>
              </a:rPr>
              <a:t>lil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Lażżru</a:t>
            </a:r>
            <a:r>
              <a:rPr lang="en-US" sz="15500" spc="-300" dirty="0">
                <a:latin typeface="Times New Roman" pitchFamily="18" charset="0"/>
              </a:rPr>
              <a:t>. </a:t>
            </a:r>
            <a:r>
              <a:rPr lang="en-US" sz="15500" dirty="0">
                <a:latin typeface="Times New Roman" pitchFamily="18" charset="0"/>
              </a:rPr>
              <a:t>Meta </a:t>
            </a:r>
            <a:r>
              <a:rPr lang="en-US" sz="15500" dirty="0" err="1">
                <a:latin typeface="Times New Roman" pitchFamily="18" charset="0"/>
              </a:rPr>
              <a:t>sama</a:t>
            </a:r>
            <a:r>
              <a:rPr lang="en-US" sz="15500" dirty="0">
                <a:latin typeface="Times New Roman" pitchFamily="18" charset="0"/>
              </a:rPr>
              <a:t>’ li dan </a:t>
            </a:r>
            <a:r>
              <a:rPr lang="en-US" sz="15500" dirty="0" err="1">
                <a:latin typeface="Times New Roman" pitchFamily="18" charset="0"/>
              </a:rPr>
              <a:t>marad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baqa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jumejn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fejn</a:t>
            </a:r>
            <a:r>
              <a:rPr lang="en-US" sz="15500" dirty="0">
                <a:latin typeface="Times New Roman" pitchFamily="18" charset="0"/>
              </a:rPr>
              <a:t> kien, u </a:t>
            </a:r>
            <a:r>
              <a:rPr lang="en-US" sz="15500" dirty="0" err="1">
                <a:latin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25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mmorru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Lhudija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 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“Rabbi, il-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Lhud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għadhom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kienu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97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ifittxu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jħaġġruk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int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rieġa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sejjer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5500" b="1" i="1" dirty="0">
              <a:solidFill>
                <a:srgbClr val="582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Weġibhom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43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siegħa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ġurnata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binhar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jitfixkilx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din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74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bil-lejl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jitfixkel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issokta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jgħidilhom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90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Ħabibna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Lażżru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rieqed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nqajmu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 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inhu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rieqed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jiġifieri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jfiq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582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27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Iżda Ġesù kien </a:t>
            </a:r>
            <a:r>
              <a:rPr lang="en-US" sz="15500" dirty="0" err="1">
                <a:latin typeface="Times New Roman" pitchFamily="18" charset="0"/>
              </a:rPr>
              <a:t>tkellem</a:t>
            </a:r>
            <a:r>
              <a:rPr lang="en-US" sz="15500" dirty="0">
                <a:latin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</a:rPr>
              <a:t>mewt</a:t>
            </a:r>
            <a:r>
              <a:rPr lang="en-US" sz="15500" dirty="0">
                <a:latin typeface="Times New Roman" pitchFamily="18" charset="0"/>
              </a:rPr>
              <a:t> tiegħu, u huma </a:t>
            </a:r>
            <a:r>
              <a:rPr lang="en-US" sz="15500" dirty="0" err="1">
                <a:latin typeface="Times New Roman" pitchFamily="18" charset="0"/>
              </a:rPr>
              <a:t>ħaduha</a:t>
            </a:r>
            <a:r>
              <a:rPr lang="en-US" sz="15500" dirty="0">
                <a:latin typeface="Times New Roman" pitchFamily="18" charset="0"/>
              </a:rPr>
              <a:t> li kien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irqad</a:t>
            </a:r>
            <a:r>
              <a:rPr lang="en-US" sz="15500" dirty="0">
                <a:latin typeface="Times New Roman" pitchFamily="18" charset="0"/>
              </a:rPr>
              <a:t> ta’ meta wieħed </a:t>
            </a:r>
            <a:r>
              <a:rPr lang="en-US" sz="15500" dirty="0" err="1">
                <a:latin typeface="Times New Roman" pitchFamily="18" charset="0"/>
              </a:rPr>
              <a:t>ikun</a:t>
            </a:r>
            <a:r>
              <a:rPr lang="en-US" sz="15500" dirty="0">
                <a:latin typeface="Times New Roman" pitchFamily="18" charset="0"/>
              </a:rPr>
              <a:t> bin-</a:t>
            </a:r>
            <a:r>
              <a:rPr lang="en-US" sz="15500" dirty="0" err="1">
                <a:latin typeface="Times New Roman" pitchFamily="18" charset="0"/>
              </a:rPr>
              <a:t>ngħas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3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588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niftaħ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oqbra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ntellagħkom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oqbra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jiena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nqiegħed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64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Imbagħad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ċar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tond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Lażżru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nifraħ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05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immorru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Tumas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imlaqqam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it-</a:t>
            </a:r>
            <a:r>
              <a:rPr lang="en-US" sz="15500" dirty="0" err="1">
                <a:latin typeface="Times New Roman" pitchFamily="18" charset="0"/>
              </a:rPr>
              <a:t>Tewmi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sħabu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0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Immorru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mmutu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miegħu</a:t>
            </a:r>
            <a:r>
              <a:rPr lang="en-US" sz="15500" b="1" i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Meta wasal, Ġesù sab li </a:t>
            </a:r>
            <a:r>
              <a:rPr lang="en-US" sz="15500" dirty="0" err="1">
                <a:latin typeface="Times New Roman" pitchFamily="18" charset="0"/>
              </a:rPr>
              <a:t>Lażżru</a:t>
            </a:r>
            <a:r>
              <a:rPr lang="en-US" sz="15500" dirty="0">
                <a:latin typeface="Times New Roman" pitchFamily="18" charset="0"/>
              </a:rPr>
              <a:t> kien </a:t>
            </a:r>
            <a:r>
              <a:rPr lang="en-US" sz="15500" dirty="0" err="1">
                <a:latin typeface="Times New Roman" pitchFamily="18" charset="0"/>
              </a:rPr>
              <a:t>ġa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erbat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ijiem</a:t>
            </a:r>
            <a:r>
              <a:rPr lang="en-US" sz="15500" dirty="0">
                <a:latin typeface="Times New Roman" pitchFamily="18" charset="0"/>
              </a:rPr>
              <a:t> fil-</a:t>
            </a:r>
            <a:r>
              <a:rPr lang="en-US" sz="15500" dirty="0" err="1">
                <a:latin typeface="Times New Roman" pitchFamily="18" charset="0"/>
              </a:rPr>
              <a:t>qabar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00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Betanja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qrib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Ġerusalemm</a:t>
            </a:r>
            <a:r>
              <a:rPr lang="en-US" sz="15500" dirty="0">
                <a:latin typeface="Times New Roman" pitchFamily="18" charset="0"/>
              </a:rPr>
              <a:t>, xi </a:t>
            </a:r>
            <a:r>
              <a:rPr lang="en-US" sz="15500" dirty="0" err="1">
                <a:latin typeface="Times New Roman" pitchFamily="18" charset="0"/>
              </a:rPr>
              <a:t>ħmistax</a:t>
            </a:r>
            <a:r>
              <a:rPr lang="en-US" sz="15500" dirty="0">
                <a:latin typeface="Times New Roman" pitchFamily="18" charset="0"/>
              </a:rPr>
              <a:t>-il </a:t>
            </a:r>
            <a:r>
              <a:rPr lang="en-US" sz="15500" dirty="0" err="1">
                <a:latin typeface="Times New Roman" pitchFamily="18" charset="0"/>
              </a:rPr>
              <a:t>stadju</a:t>
            </a:r>
            <a:r>
              <a:rPr lang="en-US" sz="15500" dirty="0">
                <a:latin typeface="Times New Roman" pitchFamily="18" charset="0"/>
              </a:rPr>
              <a:t> ’l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minnha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Ħafna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għand</a:t>
            </a:r>
            <a:r>
              <a:rPr lang="en-US" sz="15500" dirty="0">
                <a:latin typeface="Times New Roman" pitchFamily="18" charset="0"/>
              </a:rPr>
              <a:t> Marta u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biex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06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ifarrġuhom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minħabba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ħuhom</a:t>
            </a:r>
            <a:r>
              <a:rPr lang="en-US" sz="15500" dirty="0">
                <a:latin typeface="Times New Roman" pitchFamily="18" charset="0"/>
              </a:rPr>
              <a:t>. Kif, mela, </a:t>
            </a:r>
            <a:r>
              <a:rPr lang="en-US" sz="15500" dirty="0" err="1">
                <a:latin typeface="Times New Roman" pitchFamily="18" charset="0"/>
              </a:rPr>
              <a:t>semgħet</a:t>
            </a:r>
            <a:r>
              <a:rPr lang="en-US" sz="15500" dirty="0">
                <a:latin typeface="Times New Roman" pitchFamily="18" charset="0"/>
              </a:rPr>
              <a:t> li kien </a:t>
            </a:r>
            <a:r>
              <a:rPr lang="en-US" sz="15500" dirty="0" err="1">
                <a:latin typeface="Times New Roman" pitchFamily="18" charset="0"/>
              </a:rPr>
              <a:t>ġej</a:t>
            </a:r>
            <a:r>
              <a:rPr lang="en-US" sz="15500" dirty="0">
                <a:latin typeface="Times New Roman" pitchFamily="18" charset="0"/>
              </a:rPr>
              <a:t> Ġesù, Marta </a:t>
            </a:r>
            <a:r>
              <a:rPr lang="en-US" sz="15500" dirty="0" err="1">
                <a:latin typeface="Times New Roman" pitchFamily="18" charset="0"/>
              </a:rPr>
              <a:t>ħarġet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tilqgħu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baqgħet</a:t>
            </a:r>
            <a:r>
              <a:rPr lang="en-US" sz="15500" dirty="0">
                <a:latin typeface="Times New Roman" pitchFamily="18" charset="0"/>
              </a:rPr>
              <a:t> id-</a:t>
            </a:r>
            <a:r>
              <a:rPr lang="en-US" sz="15500" dirty="0" err="1">
                <a:latin typeface="Times New Roman" pitchFamily="18" charset="0"/>
              </a:rPr>
              <a:t>dar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49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Marta </a:t>
            </a:r>
            <a:r>
              <a:rPr lang="en-US" sz="15500" dirty="0" err="1">
                <a:latin typeface="Times New Roman" pitchFamily="18" charset="0"/>
              </a:rPr>
              <a:t>qalet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jiena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titlob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34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jagħtihulek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qalilha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Qaltlu</a:t>
            </a:r>
            <a:r>
              <a:rPr lang="en-US" sz="15500" dirty="0">
                <a:latin typeface="Times New Roman" pitchFamily="18" charset="0"/>
              </a:rPr>
              <a:t> Marta: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jqum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51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qawmien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fl-aħħar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Qalilha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Kull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23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inti dan?”.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Weġbitu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14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“Iva,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jiena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Messija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dak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Kif </a:t>
            </a:r>
            <a:r>
              <a:rPr lang="en-US" sz="15500" dirty="0" err="1">
                <a:latin typeface="Times New Roman" pitchFamily="18" charset="0"/>
              </a:rPr>
              <a:t>qalet</a:t>
            </a:r>
            <a:r>
              <a:rPr lang="en-US" sz="15500" dirty="0">
                <a:latin typeface="Times New Roman" pitchFamily="18" charset="0"/>
              </a:rPr>
              <a:t> dan, </a:t>
            </a:r>
            <a:r>
              <a:rPr lang="en-US" sz="15500" dirty="0" err="1">
                <a:latin typeface="Times New Roman" pitchFamily="18" charset="0"/>
              </a:rPr>
              <a:t>marret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issejjaħ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oħtha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u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8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16024" y="289905"/>
            <a:ext cx="22933123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terġgħu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tieħdu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Inqegħedkom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jiena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</a:t>
            </a:r>
            <a:r>
              <a:rPr lang="en-US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altLang="en-US" sz="15500" b="1" i="1" spc="-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0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minn </a:t>
            </a:r>
            <a:r>
              <a:rPr lang="en-US" sz="15500" dirty="0" err="1">
                <a:latin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ilsien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qaltilha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Imgħallem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isejjaħlek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Dik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malli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semgħetha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qamet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minnufih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marret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24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ħdejh</a:t>
            </a:r>
            <a:r>
              <a:rPr lang="en-US" sz="15500" dirty="0">
                <a:latin typeface="Times New Roman" pitchFamily="18" charset="0"/>
              </a:rPr>
              <a:t>. Ġesù kien </a:t>
            </a:r>
            <a:r>
              <a:rPr lang="en-US" sz="15500" dirty="0" err="1">
                <a:latin typeface="Times New Roman" pitchFamily="18" charset="0"/>
              </a:rPr>
              <a:t>għadu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daħalx</a:t>
            </a:r>
            <a:r>
              <a:rPr lang="en-US" sz="15500" dirty="0">
                <a:latin typeface="Times New Roman" pitchFamily="18" charset="0"/>
              </a:rPr>
              <a:t> fir-</a:t>
            </a:r>
            <a:r>
              <a:rPr lang="en-US" sz="15500" dirty="0" err="1">
                <a:latin typeface="Times New Roman" pitchFamily="18" charset="0"/>
              </a:rPr>
              <a:t>raħal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baqa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fejn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ġiet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tiltaqa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miegħu</a:t>
            </a:r>
            <a:r>
              <a:rPr lang="en-US" sz="15500" dirty="0">
                <a:latin typeface="Times New Roman" pitchFamily="18" charset="0"/>
              </a:rPr>
              <a:t> Marta.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d-</a:t>
            </a:r>
            <a:r>
              <a:rPr lang="en-US" sz="15500" dirty="0" err="1">
                <a:latin typeface="Times New Roman" pitchFamily="18" charset="0"/>
              </a:rPr>
              <a:t>dar</a:t>
            </a:r>
            <a:r>
              <a:rPr lang="en-US" sz="15500" dirty="0">
                <a:latin typeface="Times New Roman" pitchFamily="18" charset="0"/>
              </a:rPr>
              <a:t> ma’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1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ifarrġuha</a:t>
            </a:r>
            <a:r>
              <a:rPr lang="en-US" sz="15500" dirty="0">
                <a:latin typeface="Times New Roman" pitchFamily="18" charset="0"/>
              </a:rPr>
              <a:t>, kif </a:t>
            </a:r>
            <a:r>
              <a:rPr lang="en-US" sz="15500" spc="-300" dirty="0" err="1">
                <a:latin typeface="Times New Roman" pitchFamily="18" charset="0"/>
              </a:rPr>
              <a:t>rawha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tqum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malajr</a:t>
            </a:r>
            <a:r>
              <a:rPr lang="en-US" sz="15500" spc="-300" dirty="0">
                <a:latin typeface="Times New Roman" pitchFamily="18" charset="0"/>
              </a:rPr>
              <a:t> u </a:t>
            </a:r>
            <a:r>
              <a:rPr lang="en-US" sz="15500" spc="-300" dirty="0" err="1">
                <a:latin typeface="Times New Roman" pitchFamily="18" charset="0"/>
              </a:rPr>
              <a:t>toħroġ</a:t>
            </a:r>
            <a:r>
              <a:rPr lang="en-US" sz="15500" spc="-3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warajha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stħajluha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sejra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qabar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toqgħod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tibki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198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Meta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waslet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fejn</a:t>
            </a:r>
            <a:r>
              <a:rPr lang="en-US" sz="15500" dirty="0">
                <a:latin typeface="Times New Roman" pitchFamily="18" charset="0"/>
              </a:rPr>
              <a:t> kien Ġesù u ratu </a:t>
            </a:r>
            <a:r>
              <a:rPr lang="en-US" sz="15500" dirty="0" err="1">
                <a:latin typeface="Times New Roman" pitchFamily="18" charset="0"/>
              </a:rPr>
              <a:t>nxteħtet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f’riġlejh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tgħidlu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ħija</a:t>
            </a: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kienx</a:t>
            </a: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</a:t>
            </a:r>
            <a:r>
              <a:rPr lang="en-US" sz="15500" b="1" i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81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Ġesù, kif </a:t>
            </a:r>
            <a:r>
              <a:rPr lang="en-US" sz="15500" dirty="0" err="1">
                <a:latin typeface="Times New Roman" pitchFamily="18" charset="0"/>
              </a:rPr>
              <a:t>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tibki</a:t>
            </a:r>
            <a:r>
              <a:rPr lang="en-US" sz="15500" dirty="0">
                <a:latin typeface="Times New Roman" pitchFamily="18" charset="0"/>
              </a:rPr>
              <a:t> u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, li </a:t>
            </a:r>
            <a:r>
              <a:rPr lang="en-US" sz="15500" dirty="0" err="1">
                <a:latin typeface="Times New Roman" pitchFamily="18" charset="0"/>
              </a:rPr>
              <a:t>ġew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magħha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jibku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wkoll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ħass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ruħu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mqanqal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tħawwad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ħafna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qegħedtuh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61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staqsiehom</a:t>
            </a:r>
            <a:r>
              <a:rPr lang="en-US" sz="15500" dirty="0">
                <a:latin typeface="Times New Roman" pitchFamily="18" charset="0"/>
              </a:rPr>
              <a:t>. Huma </a:t>
            </a:r>
            <a:r>
              <a:rPr lang="en-US" sz="15500" dirty="0" err="1">
                <a:latin typeface="Times New Roman" pitchFamily="18" charset="0"/>
              </a:rPr>
              <a:t>weġbuh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Ġesù </a:t>
            </a:r>
            <a:r>
              <a:rPr lang="en-US" sz="15500" dirty="0" err="1">
                <a:latin typeface="Times New Roman" pitchFamily="18" charset="0"/>
              </a:rPr>
              <a:t>beka</a:t>
            </a:r>
            <a:r>
              <a:rPr lang="en-US" sz="15500" dirty="0">
                <a:latin typeface="Times New Roman" pitchFamily="18" charset="0"/>
              </a:rPr>
              <a:t>. Għalhekk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941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spc="-300" dirty="0">
                <a:latin typeface="Times New Roman" pitchFamily="18" charset="0"/>
              </a:rPr>
              <a:t>Iżda xi </a:t>
            </a:r>
            <a:r>
              <a:rPr lang="en-US" sz="15500" spc="-300" dirty="0" err="1">
                <a:latin typeface="Times New Roman" pitchFamily="18" charset="0"/>
              </a:rPr>
              <a:t>wħud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minnhom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qalu</a:t>
            </a:r>
            <a:r>
              <a:rPr lang="en-US" sz="15500" spc="-300" dirty="0">
                <a:latin typeface="Times New Roman" pitchFamily="18" charset="0"/>
              </a:rPr>
              <a:t>: </a:t>
            </a:r>
            <a:endParaRPr lang="mt-MT" sz="15500" spc="-3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</a:t>
            </a:r>
            <a:r>
              <a:rPr 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setax</a:t>
            </a:r>
            <a:r>
              <a:rPr 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il</a:t>
            </a:r>
            <a:r>
              <a:rPr lang="mt-MT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fetaħ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għajnejn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dan ma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jmutx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</a:p>
        </p:txBody>
      </p:sp>
    </p:spTree>
    <p:extLst>
      <p:ext uri="{BB962C8B-B14F-4D97-AF65-F5344CB8AC3E}">
        <p14:creationId xmlns:p14="http://schemas.microsoft.com/office/powerpoint/2010/main" val="3910718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ħass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ruħu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mqanqal</a:t>
            </a:r>
            <a:r>
              <a:rPr lang="en-US" sz="15500" dirty="0">
                <a:latin typeface="Times New Roman" pitchFamily="18" charset="0"/>
              </a:rPr>
              <a:t> għal </a:t>
            </a:r>
            <a:r>
              <a:rPr lang="en-US" sz="15500" dirty="0" err="1">
                <a:latin typeface="Times New Roman" pitchFamily="18" charset="0"/>
              </a:rPr>
              <a:t>darb’oħra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qabar</a:t>
            </a:r>
            <a:r>
              <a:rPr lang="en-US" sz="15500" dirty="0">
                <a:latin typeface="Times New Roman" pitchFamily="18" charset="0"/>
              </a:rPr>
              <a:t>. Dan kien </a:t>
            </a:r>
            <a:r>
              <a:rPr lang="en-US" sz="15500" dirty="0" err="1">
                <a:latin typeface="Times New Roman" pitchFamily="18" charset="0"/>
              </a:rPr>
              <a:t>għar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magħluq</a:t>
            </a:r>
            <a:r>
              <a:rPr lang="en-US" sz="15500" dirty="0">
                <a:latin typeface="Times New Roman" pitchFamily="18" charset="0"/>
              </a:rPr>
              <a:t> bi </a:t>
            </a:r>
            <a:r>
              <a:rPr lang="en-US" sz="15500" dirty="0" err="1">
                <a:latin typeface="Times New Roman" pitchFamily="18" charset="0"/>
              </a:rPr>
              <a:t>blata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.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96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Marta, </a:t>
            </a:r>
            <a:r>
              <a:rPr lang="en-US" sz="15500" dirty="0" err="1">
                <a:latin typeface="Times New Roman" pitchFamily="18" charset="0"/>
              </a:rPr>
              <a:t>oħt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mejjet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qaltlu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jrejjaħ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erbat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ijiem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mejjet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Qalilha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281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għedtlekx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773302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Imbagħad </a:t>
            </a:r>
            <a:r>
              <a:rPr lang="en-US" sz="15500" dirty="0" err="1">
                <a:latin typeface="Times New Roman" pitchFamily="18" charset="0"/>
              </a:rPr>
              <a:t>neħħew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blata</a:t>
            </a:r>
            <a:r>
              <a:rPr lang="en-US" sz="15500" dirty="0">
                <a:latin typeface="Times New Roman" pitchFamily="18" charset="0"/>
              </a:rPr>
              <a:t>. Ġesù </a:t>
            </a:r>
            <a:r>
              <a:rPr lang="en-US" sz="15500" dirty="0" err="1">
                <a:latin typeface="Times New Roman" pitchFamily="18" charset="0"/>
              </a:rPr>
              <a:t>rafa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għajnejh</a:t>
            </a:r>
            <a:r>
              <a:rPr lang="en-US" sz="15500" dirty="0">
                <a:latin typeface="Times New Roman" pitchFamily="18" charset="0"/>
              </a:rPr>
              <a:t> ’il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61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irroddlok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tismagħni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01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Kif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għajjat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b’leħen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għoli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Lażżru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oħroġ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03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dak li kien </a:t>
            </a:r>
            <a:r>
              <a:rPr lang="en-US" sz="15500" dirty="0" err="1">
                <a:latin typeface="Times New Roman" pitchFamily="18" charset="0"/>
              </a:rPr>
              <a:t>mejjet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ħareġ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b’idejh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riġlejh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infaxxati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b’maktur</a:t>
            </a:r>
            <a:r>
              <a:rPr lang="en-US" sz="15500" dirty="0">
                <a:latin typeface="Times New Roman" pitchFamily="18" charset="0"/>
              </a:rPr>
              <a:t> ma’ </a:t>
            </a:r>
            <a:r>
              <a:rPr lang="en-US" sz="15500" dirty="0" err="1">
                <a:latin typeface="Times New Roman" pitchFamily="18" charset="0"/>
              </a:rPr>
              <a:t>wiċċu</a:t>
            </a:r>
            <a:r>
              <a:rPr lang="en-US" sz="15500" dirty="0">
                <a:latin typeface="Times New Roman" pitchFamily="18" charset="0"/>
              </a:rPr>
              <a:t>. Ġesù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13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11539" y="2359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Ħollulu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faxex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Ħafna</a:t>
            </a:r>
            <a:r>
              <a:rPr lang="en-US" sz="15500" dirty="0">
                <a:latin typeface="Times New Roman" pitchFamily="18" charset="0"/>
              </a:rPr>
              <a:t> mil-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,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ġew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għand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Marija</a:t>
            </a:r>
            <a:r>
              <a:rPr lang="en-US" sz="15500" spc="-300" dirty="0">
                <a:latin typeface="Times New Roman" pitchFamily="18" charset="0"/>
              </a:rPr>
              <a:t> u raw dak </a:t>
            </a:r>
            <a:r>
              <a:rPr lang="en-US" sz="15500" dirty="0">
                <a:latin typeface="Times New Roman" pitchFamily="18" charset="0"/>
              </a:rPr>
              <a:t>li </a:t>
            </a:r>
            <a:r>
              <a:rPr lang="en-US" sz="15500" dirty="0" err="1">
                <a:latin typeface="Times New Roman" pitchFamily="18" charset="0"/>
              </a:rPr>
              <a:t>għamel</a:t>
            </a:r>
            <a:r>
              <a:rPr lang="en-US" sz="15500" dirty="0">
                <a:latin typeface="Times New Roman" pitchFamily="18" charset="0"/>
              </a:rPr>
              <a:t> Ġesù, </a:t>
            </a:r>
            <a:r>
              <a:rPr lang="en-US" sz="15500" dirty="0" err="1">
                <a:latin typeface="Times New Roman" pitchFamily="18" charset="0"/>
              </a:rPr>
              <a:t>emmnu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0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wieħed Ġesù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787826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 il-Mulej hemm it-tjieba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611362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02061" y="217897"/>
            <a:ext cx="22538504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insejjaħlek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Sidi,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widnejk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miftuħa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nitolbok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bil-ħniena.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3735408"/>
            <a:ext cx="23399750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 il-Mulej hemm it-tjieba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1362</TotalTime>
  <Words>1482</Words>
  <Application>Microsoft Office PowerPoint</Application>
  <PresentationFormat>Custom</PresentationFormat>
  <Paragraphs>215</Paragraphs>
  <Slides>77</Slides>
  <Notes>47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77</vt:i4>
      </vt:variant>
    </vt:vector>
  </HeadingPairs>
  <TitlesOfParts>
    <vt:vector size="96" baseType="lpstr">
      <vt:lpstr>Wingdings 3</vt:lpstr>
      <vt:lpstr>Arial</vt:lpstr>
      <vt:lpstr>Corbel</vt:lpstr>
      <vt:lpstr>Calibri</vt:lpstr>
      <vt:lpstr>Consolas</vt:lpstr>
      <vt:lpstr>Times New Roman</vt:lpstr>
      <vt:lpstr>Wingdings 2</vt:lpstr>
      <vt:lpstr>Wingdings</vt:lpstr>
      <vt:lpstr>Franklin Gothic Book</vt:lpstr>
      <vt:lpstr>Maltese Times Roman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Jien hu l-qawmien  u l-ħajja</vt:lpstr>
      <vt:lpstr>Qari mill-Ktieb tal- Profeta Eżekjel Eżek 37, 12-14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mill-Ittra ta’ San Pawl Appostlu  lir-Rumani Rum 8, 8-11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</cp:lastModifiedBy>
  <cp:revision>123</cp:revision>
  <dcterms:created xsi:type="dcterms:W3CDTF">2008-12-28T11:50:57Z</dcterms:created>
  <dcterms:modified xsi:type="dcterms:W3CDTF">2023-03-08T07:43:21Z</dcterms:modified>
</cp:coreProperties>
</file>