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5"/>
  </p:notesMasterIdLst>
  <p:sldIdLst>
    <p:sldId id="288" r:id="rId4"/>
    <p:sldId id="258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299" r:id="rId13"/>
    <p:sldId id="300" r:id="rId14"/>
    <p:sldId id="256" r:id="rId15"/>
    <p:sldId id="281" r:id="rId16"/>
    <p:sldId id="274" r:id="rId17"/>
    <p:sldId id="670" r:id="rId18"/>
    <p:sldId id="321" r:id="rId19"/>
    <p:sldId id="273" r:id="rId20"/>
    <p:sldId id="671" r:id="rId21"/>
    <p:sldId id="322" r:id="rId22"/>
    <p:sldId id="672" r:id="rId23"/>
    <p:sldId id="674" r:id="rId24"/>
    <p:sldId id="673" r:id="rId25"/>
    <p:sldId id="607" r:id="rId26"/>
    <p:sldId id="626" r:id="rId27"/>
    <p:sldId id="608" r:id="rId28"/>
    <p:sldId id="295" r:id="rId29"/>
    <p:sldId id="264" r:id="rId30"/>
    <p:sldId id="675" r:id="rId31"/>
    <p:sldId id="676" r:id="rId32"/>
    <p:sldId id="677" r:id="rId33"/>
    <p:sldId id="678" r:id="rId34"/>
    <p:sldId id="679" r:id="rId35"/>
    <p:sldId id="680" r:id="rId36"/>
    <p:sldId id="681" r:id="rId37"/>
    <p:sldId id="682" r:id="rId38"/>
    <p:sldId id="683" r:id="rId39"/>
    <p:sldId id="684" r:id="rId40"/>
    <p:sldId id="685" r:id="rId41"/>
    <p:sldId id="686" r:id="rId42"/>
    <p:sldId id="297" r:id="rId43"/>
    <p:sldId id="296" r:id="rId4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37"/>
    <a:srgbClr val="3E1B59"/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22/02/2023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067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1, 1-7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0385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tiftaħar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fqajrin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Xandru l-kobor tal-Mulej miegħi;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ngħollu ismu flimkien.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fittixt il-Mulej,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weġibni, minn kull biża’ tiegħi ħelisni. </a:t>
            </a:r>
          </a:p>
        </p:txBody>
      </p:sp>
    </p:spTree>
    <p:extLst>
      <p:ext uri="{BB962C8B-B14F-4D97-AF65-F5344CB8AC3E}">
        <p14:creationId xmlns:p14="http://schemas.microsoft.com/office/powerpoint/2010/main" val="8847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Ħarsu lejh u jiddi bil-ferħ wiċċkom,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jkollkomx għax tistħu.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il-fqajjar sejjaħ u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 semgħu,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mid-dwejjaq tiegħu kollha ħelsu. </a:t>
            </a:r>
          </a:p>
        </p:txBody>
      </p:sp>
    </p:spTree>
    <p:extLst>
      <p:ext uri="{BB962C8B-B14F-4D97-AF65-F5344CB8AC3E}">
        <p14:creationId xmlns:p14="http://schemas.microsoft.com/office/powerpoint/2010/main" val="14978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Pawlu, appostlu ta’ Ġesù Kristu bir-rieda ta’ Alla, u Timotju, ħija, lill-Knisja ta’ Alla li qiegħda f’Korintu, flimkien mal-qaddisin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2560509"/>
            <a:ext cx="2210645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L-anġlu tal-Mulej jgħasses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 dawk li jibżgħu minnu, u jeħlishom.</a:t>
            </a:r>
          </a:p>
        </p:txBody>
      </p:sp>
    </p:spTree>
    <p:extLst>
      <p:ext uri="{BB962C8B-B14F-4D97-AF65-F5344CB8AC3E}">
        <p14:creationId xmlns:p14="http://schemas.microsoft.com/office/powerpoint/2010/main" val="126165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 u taraw kemm hu tajjeb il-Mulej;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l-bniedem li jistkenn fih. </a:t>
            </a:r>
          </a:p>
        </p:txBody>
      </p:sp>
    </p:spTree>
    <p:extLst>
      <p:ext uri="{BB962C8B-B14F-4D97-AF65-F5344CB8AC3E}">
        <p14:creationId xmlns:p14="http://schemas.microsoft.com/office/powerpoint/2010/main" val="219191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138158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thennew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63490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1-12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folol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tala’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qagħad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Fetaħ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743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foqra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66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kollha li qegħdin fl-Akaja: grazzja lilkom u sliem mingħand Alla l-Missier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tagħna u l-Mulej Ġesù Kristu.</a:t>
            </a:r>
          </a:p>
        </p:txBody>
      </p:sp>
    </p:spTree>
    <p:extLst>
      <p:ext uri="{BB962C8B-B14F-4D97-AF65-F5344CB8AC3E}">
        <p14:creationId xmlns:p14="http://schemas.microsoft.com/office/powerpoint/2010/main" val="405317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imnikkta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mfarrġa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05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qalbhom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</p:txBody>
      </p:sp>
    </p:spTree>
    <p:extLst>
      <p:ext uri="{BB962C8B-B14F-4D97-AF65-F5344CB8AC3E}">
        <p14:creationId xmlns:p14="http://schemas.microsoft.com/office/powerpoint/2010/main" val="412424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bil-ġuħ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għatx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tal-ġustizzja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mxebbgħin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19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jħennu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288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587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jġibu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paċi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jissejħu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52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ppersegwitati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68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jgħajrukom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jippersegwitawkom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jaqilgħu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tagħkom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thennew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0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jippersegwitawhom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lill-profeti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5739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Imbierek Alla u Missier Sidna Ġesù Kristu, Missier il-ħniena u Alla ta’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kull faraġ. Hu jfarraġna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fil-hemm kollu tagħna, </a:t>
            </a:r>
          </a:p>
        </p:txBody>
      </p:sp>
    </p:spTree>
    <p:extLst>
      <p:ext uri="{BB962C8B-B14F-4D97-AF65-F5344CB8AC3E}">
        <p14:creationId xmlns:p14="http://schemas.microsoft.com/office/powerpoint/2010/main" val="352393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biex aħna, permezz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tal-faraġ li bih Alla jfarraġ lilna, inkunu nistgħu nfarrġu lil dawk kollha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 jinsabu f’kull xorta ta’</a:t>
            </a:r>
          </a:p>
        </p:txBody>
      </p:sp>
    </p:spTree>
    <p:extLst>
      <p:ext uri="{BB962C8B-B14F-4D97-AF65-F5344CB8AC3E}">
        <p14:creationId xmlns:p14="http://schemas.microsoft.com/office/powerpoint/2010/main" val="206242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hemm. Bħalma joktru fina s-sofferenzi ta’ Kristu, hekk ukoll permezz ta’ Kristu, joktor fina l-faraġ.</a:t>
            </a:r>
          </a:p>
        </p:txBody>
      </p:sp>
    </p:spTree>
    <p:extLst>
      <p:ext uri="{BB962C8B-B14F-4D97-AF65-F5344CB8AC3E}">
        <p14:creationId xmlns:p14="http://schemas.microsoft.com/office/powerpoint/2010/main" val="9687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In-niket tagħna jservi għall-faraġ u s-salvazzjoni tagħkom; u jekk nitfarrġu, dan iservi għall-faraġ tagħkom, li jaħdem fikom</a:t>
            </a:r>
          </a:p>
        </p:txBody>
      </p:sp>
    </p:spTree>
    <p:extLst>
      <p:ext uri="{BB962C8B-B14F-4D97-AF65-F5344CB8AC3E}">
        <p14:creationId xmlns:p14="http://schemas.microsoft.com/office/powerpoint/2010/main" val="195417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biex ikollkom il-qawwa tissaportu s-sofferenzi li nissaportu aħna wkoll.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B’hekk, it-tama tagħna fikom hi dejjem qawwija, </a:t>
            </a:r>
          </a:p>
        </p:txBody>
      </p:sp>
    </p:spTree>
    <p:extLst>
      <p:ext uri="{BB962C8B-B14F-4D97-AF65-F5344CB8AC3E}">
        <p14:creationId xmlns:p14="http://schemas.microsoft.com/office/powerpoint/2010/main" val="251919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aħna nafu li,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kif intom taqsmu magħna s-sofferenzi tagħna, hekk ukoll taqsmu l-faraġ tagħna.</a:t>
            </a:r>
          </a:p>
        </p:txBody>
      </p:sp>
    </p:spTree>
    <p:extLst>
      <p:ext uri="{BB962C8B-B14F-4D97-AF65-F5344CB8AC3E}">
        <p14:creationId xmlns:p14="http://schemas.microsoft.com/office/powerpoint/2010/main" val="18253474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543</Words>
  <Application>Microsoft Office PowerPoint</Application>
  <PresentationFormat>Custom</PresentationFormat>
  <Paragraphs>87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52</cp:revision>
  <dcterms:created xsi:type="dcterms:W3CDTF">2008-12-28T11:50:57Z</dcterms:created>
  <dcterms:modified xsi:type="dcterms:W3CDTF">2023-02-22T10:35:14Z</dcterms:modified>
</cp:coreProperties>
</file>