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2" r:id="rId3"/>
  </p:sldMasterIdLst>
  <p:notesMasterIdLst>
    <p:notesMasterId r:id="rId48"/>
  </p:notesMasterIdLst>
  <p:sldIdLst>
    <p:sldId id="288" r:id="rId4"/>
    <p:sldId id="258" r:id="rId5"/>
    <p:sldId id="636" r:id="rId6"/>
    <p:sldId id="637" r:id="rId7"/>
    <p:sldId id="638" r:id="rId8"/>
    <p:sldId id="639" r:id="rId9"/>
    <p:sldId id="640" r:id="rId10"/>
    <p:sldId id="641" r:id="rId11"/>
    <p:sldId id="642" r:id="rId12"/>
    <p:sldId id="643" r:id="rId13"/>
    <p:sldId id="644" r:id="rId14"/>
    <p:sldId id="645" r:id="rId15"/>
    <p:sldId id="646" r:id="rId16"/>
    <p:sldId id="647" r:id="rId17"/>
    <p:sldId id="299" r:id="rId18"/>
    <p:sldId id="300" r:id="rId19"/>
    <p:sldId id="256" r:id="rId20"/>
    <p:sldId id="648" r:id="rId21"/>
    <p:sldId id="281" r:id="rId22"/>
    <p:sldId id="274" r:id="rId23"/>
    <p:sldId id="649" r:id="rId24"/>
    <p:sldId id="321" r:id="rId25"/>
    <p:sldId id="273" r:id="rId26"/>
    <p:sldId id="650" r:id="rId27"/>
    <p:sldId id="322" r:id="rId28"/>
    <p:sldId id="607" r:id="rId29"/>
    <p:sldId id="626" r:id="rId30"/>
    <p:sldId id="608" r:id="rId31"/>
    <p:sldId id="295" r:id="rId32"/>
    <p:sldId id="264" r:id="rId33"/>
    <p:sldId id="651" r:id="rId34"/>
    <p:sldId id="652" r:id="rId35"/>
    <p:sldId id="653" r:id="rId36"/>
    <p:sldId id="654" r:id="rId37"/>
    <p:sldId id="655" r:id="rId38"/>
    <p:sldId id="656" r:id="rId39"/>
    <p:sldId id="657" r:id="rId40"/>
    <p:sldId id="658" r:id="rId41"/>
    <p:sldId id="659" r:id="rId42"/>
    <p:sldId id="660" r:id="rId43"/>
    <p:sldId id="661" r:id="rId44"/>
    <p:sldId id="662" r:id="rId45"/>
    <p:sldId id="297" r:id="rId46"/>
    <p:sldId id="296" r:id="rId4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137"/>
    <a:srgbClr val="3E1B59"/>
    <a:srgbClr val="003300"/>
    <a:srgbClr val="4C216D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2" autoAdjust="0"/>
    <p:restoredTop sz="94660"/>
  </p:normalViewPr>
  <p:slideViewPr>
    <p:cSldViewPr>
      <p:cViewPr varScale="1">
        <p:scale>
          <a:sx n="30" d="100"/>
          <a:sy n="30" d="100"/>
        </p:scale>
        <p:origin x="144" y="9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5BA35-134F-491A-B6F7-37D52E82C25E}" type="datetimeFigureOut">
              <a:rPr lang="mt-MT" smtClean="0"/>
              <a:pPr/>
              <a:t>13/02/2023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E4268-9F0C-4780-824F-470EC5430E4D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0581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2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30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3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2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1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8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69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66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69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84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70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51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2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39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12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74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36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5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131642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</a:t>
            </a: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Ktieb</a:t>
            </a:r>
            <a:endParaRPr lang="mt-MT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Tobit</a:t>
            </a:r>
          </a:p>
          <a:p>
            <a:pPr algn="ctr"/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Tob 1, 3; 2, 1a-8</a:t>
            </a:r>
            <a:endParaRPr lang="en-GB" sz="44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Qbiżt minn fejn kont, ħallejt il-pranzu bla ma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doqt xejn, u mort ġbartu mit-triq, u ħadtu fi dwejra sa ma tgħib ix-xemx biex</a:t>
            </a:r>
          </a:p>
        </p:txBody>
      </p:sp>
    </p:spTree>
    <p:extLst>
      <p:ext uri="{BB962C8B-B14F-4D97-AF65-F5344CB8AC3E}">
        <p14:creationId xmlns:p14="http://schemas.microsoft.com/office/powerpoint/2010/main" val="399318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imbagħad nidfnu. Imbagħad erġajt lura lejn id-dar, inħsilt u kilt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bid-diqa f’qalbi. Ftakart fil-kelma tal-profeta</a:t>
            </a:r>
          </a:p>
        </p:txBody>
      </p:sp>
    </p:spTree>
    <p:extLst>
      <p:ext uri="{BB962C8B-B14F-4D97-AF65-F5344CB8AC3E}">
        <p14:creationId xmlns:p14="http://schemas.microsoft.com/office/powerpoint/2010/main" val="411362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Għamos li kien qal għal Betel: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“Il-festi tagħkom jinbidlu f’niket, u l-għana tagħkom kollu f’tinwiħ.”</a:t>
            </a:r>
          </a:p>
        </p:txBody>
      </p:sp>
    </p:spTree>
    <p:extLst>
      <p:ext uri="{BB962C8B-B14F-4D97-AF65-F5344CB8AC3E}">
        <p14:creationId xmlns:p14="http://schemas.microsoft.com/office/powerpoint/2010/main" val="148301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29402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nfexxejt nibki. Malli niżlet ix-xemx, mort ħaffirt qabar u dfintu.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Il-ġirien daħku bija u qalu:</a:t>
            </a:r>
          </a:p>
        </p:txBody>
      </p:sp>
    </p:spTree>
    <p:extLst>
      <p:ext uri="{BB962C8B-B14F-4D97-AF65-F5344CB8AC3E}">
        <p14:creationId xmlns:p14="http://schemas.microsoft.com/office/powerpoint/2010/main" val="142061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“Ma jibżax aktar! Darba kienu jfittxuh għall-mewt minħabba f’hekk u kellu jaħrab, u issa qiegħed jidfen mill-ġdid.”</a:t>
            </a:r>
          </a:p>
        </p:txBody>
      </p:sp>
    </p:spTree>
    <p:extLst>
      <p:ext uri="{BB962C8B-B14F-4D97-AF65-F5344CB8AC3E}">
        <p14:creationId xmlns:p14="http://schemas.microsoft.com/office/powerpoint/2010/main" val="406337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6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615" y="5003850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jibża’ mill-Mulej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682651" y="755378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31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mill-Mulej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jitgħaxxaq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bil-kmandamenti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619" y="1330196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l-art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nislu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nisel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it-tajbin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imbierek</a:t>
            </a:r>
            <a:r>
              <a:rPr lang="fr-FR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59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911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jibża’ mill-Mulej</a:t>
            </a:r>
          </a:p>
        </p:txBody>
      </p:sp>
    </p:spTree>
    <p:extLst>
      <p:ext uri="{BB962C8B-B14F-4D97-AF65-F5344CB8AC3E}">
        <p14:creationId xmlns:p14="http://schemas.microsoft.com/office/powerpoint/2010/main" val="400292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Jiena, Tobit, kont nimxi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fit-triq tas-sewwa u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l-ġustizzja l-jiem kollha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ta’ ħajti, u kont nagħmel ħafna karità ma’ ħuti u ma’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2561303"/>
            <a:ext cx="2253850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 u għana jkunu f’daru;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dejjem tibqa’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l-ġustizzja tiegħu.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23" y="1329402"/>
            <a:ext cx="22538504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Dawl fid-dlam ifeġġ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għat-tajbin;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twajjeb u ħanin il-bniedem sewwa. </a:t>
            </a:r>
          </a:p>
        </p:txBody>
      </p:sp>
    </p:spTree>
    <p:extLst>
      <p:ext uri="{BB962C8B-B14F-4D97-AF65-F5344CB8AC3E}">
        <p14:creationId xmlns:p14="http://schemas.microsoft.com/office/powerpoint/2010/main" val="76760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3772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jibża’ mill-Mulej</a:t>
            </a:r>
          </a:p>
        </p:txBody>
      </p:sp>
    </p:spTree>
    <p:extLst>
      <p:ext uri="{BB962C8B-B14F-4D97-AF65-F5344CB8AC3E}">
        <p14:creationId xmlns:p14="http://schemas.microsoft.com/office/powerpoint/2010/main" val="1949404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29402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 il-bniedem li jħenn u jislef,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jmexxi ħwejġu 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bir-reqqa.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47" y="1329402"/>
            <a:ext cx="22106456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il-bniedem ġust qatt ma jitfixkel;</a:t>
            </a:r>
          </a:p>
          <a:p>
            <a:pPr algn="ctr"/>
            <a:r>
              <a:rPr 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 dejjem tibqa’ t-tifkira tiegħu. </a:t>
            </a:r>
          </a:p>
        </p:txBody>
      </p:sp>
    </p:spTree>
    <p:extLst>
      <p:ext uri="{BB962C8B-B14F-4D97-AF65-F5344CB8AC3E}">
        <p14:creationId xmlns:p14="http://schemas.microsoft.com/office/powerpoint/2010/main" val="2595682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791615"/>
            <a:ext cx="2342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 l-bniedem li jibża’ mill-Mulej</a:t>
            </a:r>
          </a:p>
        </p:txBody>
      </p:sp>
    </p:spTree>
    <p:extLst>
      <p:ext uri="{BB962C8B-B14F-4D97-AF65-F5344CB8AC3E}">
        <p14:creationId xmlns:p14="http://schemas.microsoft.com/office/powerpoint/2010/main" val="3254464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96593"/>
            <a:ext cx="22466496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xhud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mejtin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ħabbna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ħallna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dnubietna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saħħa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demmu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892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4579" y="1763490"/>
            <a:ext cx="23330592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skont </a:t>
            </a:r>
          </a:p>
          <a:p>
            <a:pPr algn="ctr"/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12, 1-12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6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ġensi, li kienu ġew miegħi fl-art tal-Assiri, f’Ninwè.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Mela fi żmien Sarkedon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is-sultan, erġajt lura lejn dari, u reġgħu ngħaqdu</a:t>
            </a:r>
          </a:p>
        </p:txBody>
      </p:sp>
    </p:spTree>
    <p:extLst>
      <p:ext uri="{BB962C8B-B14F-4D97-AF65-F5344CB8AC3E}">
        <p14:creationId xmlns:p14="http://schemas.microsoft.com/office/powerpoint/2010/main" val="1436100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330196"/>
            <a:ext cx="2246649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jkellem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lill-qassisin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lill-kittieba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lix-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xjuħ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tal-poplu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bil-parabboli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ħawwel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għalqa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dwieli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tas-sejjieħ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madwarha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ħaffer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magħsar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bnielha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torri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qabbilha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bdiewa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siefer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wasal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bagħat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58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bdiewa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jiġborlu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mingħandhom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sehem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imiss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tal-għalqa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qabduh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sawtuh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27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bagħtuh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f’idu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Raġa’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bagħtilhom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tawh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ġiebu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ħażin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ħafna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13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miegħu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Bagħtilhom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qatluh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bosta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wħud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sawtuhom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</a:t>
            </a:r>
          </a:p>
        </p:txBody>
      </p:sp>
    </p:spTree>
    <p:extLst>
      <p:ext uri="{BB962C8B-B14F-4D97-AF65-F5344CB8AC3E}">
        <p14:creationId xmlns:p14="http://schemas.microsoft.com/office/powerpoint/2010/main" val="39832258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qatluhom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baqagħlu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ieħor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għażiż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aħħar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bagħtilhom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58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ibni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jistħu</a:t>
            </a:r>
            <a:r>
              <a:rPr lang="en-GB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bdiewa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bdew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jgħidu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bejniethom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mt-MT" sz="16000" b="1" i="1" dirty="0">
                <a:solidFill>
                  <a:srgbClr val="2711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Ara l-</a:t>
            </a:r>
            <a:r>
              <a:rPr lang="en-GB" sz="160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werriet</a:t>
            </a:r>
            <a:r>
              <a:rPr lang="en-GB" sz="160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GB" sz="160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Ejjew</a:t>
            </a:r>
            <a:r>
              <a:rPr lang="en-GB" sz="160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noqtluh</a:t>
            </a:r>
            <a:r>
              <a:rPr lang="en-GB" sz="160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GB" sz="160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wirt</a:t>
            </a:r>
            <a:r>
              <a:rPr lang="en-GB" sz="160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</a:t>
            </a:r>
            <a:endParaRPr lang="en-GB" sz="16000" dirty="0">
              <a:solidFill>
                <a:srgbClr val="3E1B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00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107306"/>
            <a:ext cx="2246649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jaqa</a:t>
            </a:r>
            <a:r>
              <a:rPr lang="en-GB" sz="160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sz="160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fuqna</a:t>
            </a:r>
            <a:r>
              <a:rPr lang="en-GB" sz="16000" b="1" i="1" dirty="0">
                <a:solidFill>
                  <a:srgbClr val="3E1B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 </a:t>
            </a:r>
            <a:endParaRPr lang="mt-MT" sz="16000" b="1" i="1" dirty="0">
              <a:solidFill>
                <a:srgbClr val="3E1B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Qabduh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qatluh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xeħtuh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barra mill-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X’jagħmel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jeqred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bdiewa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27" y="2560509"/>
            <a:ext cx="2246649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għalqa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jqabbilha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ħaddieħor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Iskrittura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qrajtu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5198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miegħi marti Anna u ibni Tobija. Kienet il-festa tagħna ta’ Għid il-Ħamsin, il-festa tal-ġimgħat; dakinhar għamluli pranzu</a:t>
            </a:r>
          </a:p>
        </p:txBody>
      </p:sp>
    </p:spTree>
    <p:extLst>
      <p:ext uri="{BB962C8B-B14F-4D97-AF65-F5344CB8AC3E}">
        <p14:creationId xmlns:p14="http://schemas.microsoft.com/office/powerpoint/2010/main" val="1360763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682520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ġebla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warrbu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bennejja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saret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ġebla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xewka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saħħa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seħħ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dan;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tal-għaġeb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f’għajnejna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608489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1329402"/>
            <a:ext cx="2268252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Huma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riedu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kieku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jaqbduh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taħt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idejhom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fehmu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dik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parabbola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qalha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għalihom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261863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5" y="3792409"/>
            <a:ext cx="226825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beżgħu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min-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ħallewh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telqu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700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51722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31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330196"/>
            <a:ext cx="22754528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kbir u jien inxtħett biex niekol. Il-mejda kienet lesta, u ħejjewli ħafna ikel,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jien għedt lil ibni Tobija:</a:t>
            </a:r>
          </a:p>
        </p:txBody>
      </p:sp>
    </p:spTree>
    <p:extLst>
      <p:ext uri="{BB962C8B-B14F-4D97-AF65-F5344CB8AC3E}">
        <p14:creationId xmlns:p14="http://schemas.microsoft.com/office/powerpoint/2010/main" val="38791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“Mur ibni, u ara ssibx lil xi ħadd fqir minn ħutna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l-itturufnati f’Ninwè, wieħed li jiftakar fil-Mulej b’qalbu kollu, u ġibu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8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hawn biex jiekol magħna. Nistenniek, ibni, sa ma terġa’ tiġi.”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U Tobija mar ifittex lil xi ħadd fqir minn ħutna. </a:t>
            </a:r>
          </a:p>
        </p:txBody>
      </p:sp>
    </p:spTree>
    <p:extLst>
      <p:ext uri="{BB962C8B-B14F-4D97-AF65-F5344CB8AC3E}">
        <p14:creationId xmlns:p14="http://schemas.microsoft.com/office/powerpoint/2010/main" val="92578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Meta raġa’ lura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Tobija qalli: 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“Missier!” </a:t>
            </a:r>
          </a:p>
          <a:p>
            <a:pPr algn="ctr"/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“Hawn jien, ibni,” </a:t>
            </a: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weġibtu; u hu wieġeb u</a:t>
            </a:r>
          </a:p>
        </p:txBody>
      </p:sp>
    </p:spTree>
    <p:extLst>
      <p:ext uri="{BB962C8B-B14F-4D97-AF65-F5344CB8AC3E}">
        <p14:creationId xmlns:p14="http://schemas.microsoft.com/office/powerpoint/2010/main" val="156155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11" y="107306"/>
            <a:ext cx="22754528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qalli: 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“Ara, hemm wieħed minn niesna, qatluh u xeħtuh </a:t>
            </a:r>
          </a:p>
          <a:p>
            <a:pPr algn="ctr"/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fis-suq; għadhom kif fgawh.” </a:t>
            </a:r>
          </a:p>
        </p:txBody>
      </p:sp>
    </p:spTree>
    <p:extLst>
      <p:ext uri="{BB962C8B-B14F-4D97-AF65-F5344CB8AC3E}">
        <p14:creationId xmlns:p14="http://schemas.microsoft.com/office/powerpoint/2010/main" val="1534994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720</Words>
  <Application>Microsoft Office PowerPoint</Application>
  <PresentationFormat>Custom</PresentationFormat>
  <Paragraphs>98</Paragraphs>
  <Slides>44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Default Design</vt:lpstr>
      <vt:lpstr>11_Default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Ibragg Licence 01</cp:lastModifiedBy>
  <cp:revision>50</cp:revision>
  <dcterms:created xsi:type="dcterms:W3CDTF">2008-12-28T11:50:57Z</dcterms:created>
  <dcterms:modified xsi:type="dcterms:W3CDTF">2023-02-13T15:47:30Z</dcterms:modified>
</cp:coreProperties>
</file>