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33"/>
  </p:notesMasterIdLst>
  <p:sldIdLst>
    <p:sldId id="288" r:id="rId4"/>
    <p:sldId id="258" r:id="rId5"/>
    <p:sldId id="647" r:id="rId6"/>
    <p:sldId id="648" r:id="rId7"/>
    <p:sldId id="649" r:id="rId8"/>
    <p:sldId id="650" r:id="rId9"/>
    <p:sldId id="299" r:id="rId10"/>
    <p:sldId id="300" r:id="rId11"/>
    <p:sldId id="622" r:id="rId12"/>
    <p:sldId id="651" r:id="rId13"/>
    <p:sldId id="281" r:id="rId14"/>
    <p:sldId id="274" r:id="rId15"/>
    <p:sldId id="652" r:id="rId16"/>
    <p:sldId id="321" r:id="rId17"/>
    <p:sldId id="273" r:id="rId18"/>
    <p:sldId id="653" r:id="rId19"/>
    <p:sldId id="607" r:id="rId20"/>
    <p:sldId id="654" r:id="rId21"/>
    <p:sldId id="655" r:id="rId22"/>
    <p:sldId id="656" r:id="rId23"/>
    <p:sldId id="295" r:id="rId24"/>
    <p:sldId id="264" r:id="rId25"/>
    <p:sldId id="657" r:id="rId26"/>
    <p:sldId id="658" r:id="rId27"/>
    <p:sldId id="659" r:id="rId28"/>
    <p:sldId id="660" r:id="rId29"/>
    <p:sldId id="661" r:id="rId30"/>
    <p:sldId id="297" r:id="rId31"/>
    <p:sldId id="296" r:id="rId32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C216D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33" d="100"/>
          <a:sy n="33" d="100"/>
        </p:scale>
        <p:origin x="162" y="93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22/02/2023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-18576" y="1791861"/>
            <a:ext cx="23399750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mit-Tieni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Ittra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Appostlu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lill-Korintin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Kor 1, 8-22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0509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tifsir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kelmtek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ifiehem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jafx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038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2409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 jiddi wiċċek fuq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il-qaddej tiegħek, Mulej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Niftaħ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fommi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nixxennaq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għall-kmandamenti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1303"/>
            <a:ext cx="2246649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Dur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kif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ma’ 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iħobb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’l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ismek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536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42" y="3792409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 jiddi wiċċek fuq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il-qaddej tiegħek, Mulej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Żomm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sħiħ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mixi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wegħda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ebda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jaħkem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jiddi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wiċċek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għallimni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tiegħek. </a:t>
            </a:r>
          </a:p>
        </p:txBody>
      </p:sp>
    </p:spTree>
    <p:extLst>
      <p:ext uri="{BB962C8B-B14F-4D97-AF65-F5344CB8AC3E}">
        <p14:creationId xmlns:p14="http://schemas.microsoft.com/office/powerpoint/2010/main" val="3199225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2560509"/>
            <a:ext cx="2239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jiddi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tagħkom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bnedmin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211738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jaraw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għemejjel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tagħkom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Missierkom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16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Ħuti, tassew, daqskemm tassew hu fidil Alla, li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l-kelma tagħna lilkom ma kinitx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“iva”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“le”.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5, 13-16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1615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tiegħu: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-art.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’, biex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jerġa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togħma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jibqa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iżjed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ħlief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</a:t>
            </a:r>
          </a:p>
        </p:txBody>
      </p:sp>
    </p:spTree>
    <p:extLst>
      <p:ext uri="{BB962C8B-B14F-4D97-AF65-F5344CB8AC3E}">
        <p14:creationId xmlns:p14="http://schemas.microsoft.com/office/powerpoint/2010/main" val="1118684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jintrema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barra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jintrifes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Belt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qiegħda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muntanja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tistax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8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tinħeba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Anqas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jixegħlu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musbieħ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jqegħduh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siegħ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imnara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idawwal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97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jiddi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tagħkom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bnedmin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biex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jaraw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għemejjel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tagħkom</a:t>
            </a:r>
          </a:p>
        </p:txBody>
      </p:sp>
    </p:spTree>
    <p:extLst>
      <p:ext uri="{BB962C8B-B14F-4D97-AF65-F5344CB8AC3E}">
        <p14:creationId xmlns:p14="http://schemas.microsoft.com/office/powerpoint/2010/main" val="3791926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hu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fis-smewwiet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95592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L-Iben ta’ Alla, Ġesù Kristu, li xandarnielkom aħna, jiena u Silvanu u Timotju, ma kienx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“iva”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“le”;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8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fih kien hemm l-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“iva”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weħidha.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fih il-wegħdiet ta’ Alla kollha saru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“iva”.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Hu għalhekk li aħna,</a:t>
            </a:r>
          </a:p>
        </p:txBody>
      </p:sp>
    </p:spTree>
    <p:extLst>
      <p:ext uri="{BB962C8B-B14F-4D97-AF65-F5344CB8AC3E}">
        <p14:creationId xmlns:p14="http://schemas.microsoft.com/office/powerpoint/2010/main" val="398543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permezz tiegħu, ngħidu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“Ammen”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għall-glorja ta’ Alla.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Alla hu li jwettaq kemm lilkom u kemm lilna fi</a:t>
            </a:r>
          </a:p>
        </p:txBody>
      </p:sp>
    </p:spTree>
    <p:extLst>
      <p:ext uri="{BB962C8B-B14F-4D97-AF65-F5344CB8AC3E}">
        <p14:creationId xmlns:p14="http://schemas.microsoft.com/office/powerpoint/2010/main" val="130243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Kristu, li kkonsagrana għalih innifsu; hu li ssiġillana wkoll bis-siġill tiegħu, u tana b’rahan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l-Ispirtu fi qlubna.</a:t>
            </a:r>
          </a:p>
        </p:txBody>
      </p:sp>
    </p:spTree>
    <p:extLst>
      <p:ext uri="{BB962C8B-B14F-4D97-AF65-F5344CB8AC3E}">
        <p14:creationId xmlns:p14="http://schemas.microsoft.com/office/powerpoint/2010/main" val="201922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444692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 jiddi wiċċek fuq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il-qaddej tiegħek, 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898675" y="611362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0509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għaġeb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preċetti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tħarishom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403</Words>
  <Application>Microsoft Office PowerPoint</Application>
  <PresentationFormat>Custom</PresentationFormat>
  <Paragraphs>64</Paragraphs>
  <Slides>29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52</cp:revision>
  <dcterms:created xsi:type="dcterms:W3CDTF">2008-12-28T11:50:57Z</dcterms:created>
  <dcterms:modified xsi:type="dcterms:W3CDTF">2023-02-22T10:40:57Z</dcterms:modified>
</cp:coreProperties>
</file>