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1"/>
  </p:notesMasterIdLst>
  <p:sldIdLst>
    <p:sldId id="288" r:id="rId4"/>
    <p:sldId id="258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299" r:id="rId17"/>
    <p:sldId id="300" r:id="rId18"/>
    <p:sldId id="622" r:id="rId19"/>
    <p:sldId id="638" r:id="rId20"/>
    <p:sldId id="281" r:id="rId21"/>
    <p:sldId id="274" r:id="rId22"/>
    <p:sldId id="639" r:id="rId23"/>
    <p:sldId id="321" r:id="rId24"/>
    <p:sldId id="273" r:id="rId25"/>
    <p:sldId id="322" r:id="rId26"/>
    <p:sldId id="607" r:id="rId27"/>
    <p:sldId id="626" r:id="rId28"/>
    <p:sldId id="640" r:id="rId29"/>
    <p:sldId id="608" r:id="rId30"/>
    <p:sldId id="295" r:id="rId31"/>
    <p:sldId id="264" r:id="rId32"/>
    <p:sldId id="641" r:id="rId33"/>
    <p:sldId id="642" r:id="rId34"/>
    <p:sldId id="643" r:id="rId35"/>
    <p:sldId id="644" r:id="rId36"/>
    <p:sldId id="645" r:id="rId37"/>
    <p:sldId id="646" r:id="rId38"/>
    <p:sldId id="297" r:id="rId39"/>
    <p:sldId id="29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44" y="9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059634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Tobit</a:t>
            </a: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 2, 9-14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il-gidi mnejn ġie? Mhux misruq, hux? Erġa’ agħtih lil sjiedu.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nistgħu nieklu xejn misruq.” </a:t>
            </a:r>
          </a:p>
        </p:txBody>
      </p:sp>
    </p:spTree>
    <p:extLst>
      <p:ext uri="{BB962C8B-B14F-4D97-AF65-F5344CB8AC3E}">
        <p14:creationId xmlns:p14="http://schemas.microsoft.com/office/powerpoint/2010/main" val="381608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hi qaltli: </a:t>
            </a:r>
          </a:p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“Tawhuli rigal mal-ħlas.”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Jien m’emminthiex u għedtilha tieħdu lura għand sjiedu, u jien stħajt flokha</a:t>
            </a:r>
          </a:p>
        </p:txBody>
      </p:sp>
    </p:spTree>
    <p:extLst>
      <p:ext uri="{BB962C8B-B14F-4D97-AF65-F5344CB8AC3E}">
        <p14:creationId xmlns:p14="http://schemas.microsoft.com/office/powerpoint/2010/main" val="77092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għamlet dan. U hi wieġbet: </a:t>
            </a:r>
          </a:p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“Fejn huma l-karitajiet tiegħek? Fejn huma l-opri tajba tiegħek? </a:t>
            </a:r>
          </a:p>
        </p:txBody>
      </p:sp>
    </p:spTree>
    <p:extLst>
      <p:ext uri="{BB962C8B-B14F-4D97-AF65-F5344CB8AC3E}">
        <p14:creationId xmlns:p14="http://schemas.microsoft.com/office/powerpoint/2010/main" val="199770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Jidher sew minn</a:t>
            </a:r>
          </a:p>
          <a:p>
            <a:pPr algn="ctr"/>
            <a:r>
              <a:rPr lang="mt-MT" sz="16000" b="1" i="1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 li ġie fuqek!”</a:t>
            </a:r>
          </a:p>
        </p:txBody>
      </p:sp>
    </p:spTree>
    <p:extLst>
      <p:ext uri="{BB962C8B-B14F-4D97-AF65-F5344CB8AC3E}">
        <p14:creationId xmlns:p14="http://schemas.microsoft.com/office/powerpoint/2010/main" val="42495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444692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Qalbu qawwija min jittama fil-Mulej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jitgħaxxaq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467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2409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Qalbu qawwija min jittama fil-Mulej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aħbar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Dak il-lejl ta’ Għid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il-Ħamsin, wara li dfint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il-mejjet, jien Tobit, inħsilt u mort fil-bitħa tad-dar u mteddejt taħt il-ħajt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m’għandux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mxejjen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8277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42" y="3792409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Qalbu qawwija min jittama fil-Mulej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Iqassam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lill-foqra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merfugħa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bil-ġieħ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8" y="3792409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Qalbu qawwija min jittama fil-Mulej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tal-glorja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jdawlilkom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2409"/>
            <a:ext cx="22466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tagħrfu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x’inhi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tas-sejħa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tagħkom.</a:t>
            </a:r>
          </a:p>
        </p:txBody>
      </p:sp>
    </p:spTree>
    <p:extLst>
      <p:ext uri="{BB962C8B-B14F-4D97-AF65-F5344CB8AC3E}">
        <p14:creationId xmlns:p14="http://schemas.microsoft.com/office/powerpoint/2010/main" val="1809014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12, 13-17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bagħtu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Fariżej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Erodjani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jonsbuh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f’xi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b’wiċċi mikxuf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minħabba s-sħana. Ma ġinix f’rasi li kien hemm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l-għasafar fil-ħajt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ta’ fuqi, u l-ħmieġ sħun</a:t>
            </a:r>
          </a:p>
        </p:txBody>
      </p:sp>
    </p:spTree>
    <p:extLst>
      <p:ext uri="{BB962C8B-B14F-4D97-AF65-F5344CB8AC3E}">
        <p14:creationId xmlns:p14="http://schemas.microsoft.com/office/powerpoint/2010/main" val="2987591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nafu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inti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tħobb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tħabbel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rasek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b’ħadd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tħares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tgħallimha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kif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hi.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le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iħallas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taxxa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esari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2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ma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għandniex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inħallsuha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ntebaħ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bil-wiċċ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b’ieħor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61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tinbxuni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Newluli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dinar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Newlulu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dinar, u hu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8998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68211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“Ta’ min huma dan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wiċċ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din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“Ta’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Ċ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esari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</a:t>
            </a:r>
          </a:p>
        </p:txBody>
      </p:sp>
    </p:spTree>
    <p:extLst>
      <p:ext uri="{BB962C8B-B14F-4D97-AF65-F5344CB8AC3E}">
        <p14:creationId xmlns:p14="http://schemas.microsoft.com/office/powerpoint/2010/main" val="327293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esari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hu ta’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Ċ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esari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hu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stagħġbu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8837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tagħhom waqa’ fuq għajnejja, u ġiebli l-bjada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fuqhom. U jien mort għand it-tobba biex ifejquni, iżda aktar ma kienu jdewwuni, </a:t>
            </a:r>
          </a:p>
        </p:txBody>
      </p:sp>
    </p:spTree>
    <p:extLst>
      <p:ext uri="{BB962C8B-B14F-4D97-AF65-F5344CB8AC3E}">
        <p14:creationId xmlns:p14="http://schemas.microsoft.com/office/powerpoint/2010/main" val="200288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il-bjada aktar kienet tikber, sakemm għamejt għalkollox.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bqajt marid b’għajnejja għal erba’ snin. </a:t>
            </a:r>
          </a:p>
        </p:txBody>
      </p:sp>
    </p:spTree>
    <p:extLst>
      <p:ext uri="{BB962C8B-B14F-4D97-AF65-F5344CB8AC3E}">
        <p14:creationId xmlns:p14="http://schemas.microsoft.com/office/powerpoint/2010/main" val="52102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ħuti kollha għelew għalija. Aħikar dam idur bija għal sentejn sakemm ma telaqx għal Elimajs.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Dik il-ħabta Anna, marti, </a:t>
            </a:r>
          </a:p>
        </p:txBody>
      </p:sp>
    </p:spTree>
    <p:extLst>
      <p:ext uri="{BB962C8B-B14F-4D97-AF65-F5344CB8AC3E}">
        <p14:creationId xmlns:p14="http://schemas.microsoft.com/office/powerpoint/2010/main" val="149308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kienet taħdem xi xogħlijiet tan-nisa, u kienet tibgħathom għand sjiedhom, u huma kienu jħallsuha. Darba minnhom</a:t>
            </a:r>
          </a:p>
        </p:txBody>
      </p:sp>
    </p:spTree>
    <p:extLst>
      <p:ext uri="{BB962C8B-B14F-4D97-AF65-F5344CB8AC3E}">
        <p14:creationId xmlns:p14="http://schemas.microsoft.com/office/powerpoint/2010/main" val="73041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fis-seba’ tax-xahar ta’ Distru qatgħet in-nisġa u bagħtitha lis-sidien, u dawn tawha l-ħlas kollu, u miegħu tawha wkoll gidi</a:t>
            </a:r>
          </a:p>
        </p:txBody>
      </p:sp>
    </p:spTree>
    <p:extLst>
      <p:ext uri="{BB962C8B-B14F-4D97-AF65-F5344CB8AC3E}">
        <p14:creationId xmlns:p14="http://schemas.microsoft.com/office/powerpoint/2010/main" val="272926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għall-mejda.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Malli daħlet id-dar il-gidi beda jgħajjat. Sejjaħtilha u staqsejtha:</a:t>
            </a:r>
          </a:p>
        </p:txBody>
      </p:sp>
    </p:spTree>
    <p:extLst>
      <p:ext uri="{BB962C8B-B14F-4D97-AF65-F5344CB8AC3E}">
        <p14:creationId xmlns:p14="http://schemas.microsoft.com/office/powerpoint/2010/main" val="32080776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563</Words>
  <Application>Microsoft Office PowerPoint</Application>
  <PresentationFormat>Custom</PresentationFormat>
  <Paragraphs>76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51</cp:revision>
  <dcterms:created xsi:type="dcterms:W3CDTF">2008-12-28T11:50:57Z</dcterms:created>
  <dcterms:modified xsi:type="dcterms:W3CDTF">2023-02-13T16:10:11Z</dcterms:modified>
</cp:coreProperties>
</file>