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1"/>
  </p:notesMasterIdLst>
  <p:sldIdLst>
    <p:sldId id="288" r:id="rId4"/>
    <p:sldId id="627" r:id="rId5"/>
    <p:sldId id="674" r:id="rId6"/>
    <p:sldId id="675" r:id="rId7"/>
    <p:sldId id="676" r:id="rId8"/>
    <p:sldId id="677" r:id="rId9"/>
    <p:sldId id="678" r:id="rId10"/>
    <p:sldId id="679" r:id="rId11"/>
    <p:sldId id="680" r:id="rId12"/>
    <p:sldId id="681" r:id="rId13"/>
    <p:sldId id="299" r:id="rId14"/>
    <p:sldId id="300" r:id="rId15"/>
    <p:sldId id="622" r:id="rId16"/>
    <p:sldId id="281" r:id="rId17"/>
    <p:sldId id="274" r:id="rId18"/>
    <p:sldId id="682" r:id="rId19"/>
    <p:sldId id="321" r:id="rId20"/>
    <p:sldId id="273" r:id="rId21"/>
    <p:sldId id="322" r:id="rId22"/>
    <p:sldId id="637" r:id="rId23"/>
    <p:sldId id="683" r:id="rId24"/>
    <p:sldId id="638" r:id="rId25"/>
    <p:sldId id="684" r:id="rId26"/>
    <p:sldId id="686" r:id="rId27"/>
    <p:sldId id="685" r:id="rId28"/>
    <p:sldId id="607" r:id="rId29"/>
    <p:sldId id="626" r:id="rId30"/>
    <p:sldId id="608" r:id="rId31"/>
    <p:sldId id="295" r:id="rId32"/>
    <p:sldId id="264" r:id="rId33"/>
    <p:sldId id="687" r:id="rId34"/>
    <p:sldId id="688" r:id="rId35"/>
    <p:sldId id="689" r:id="rId36"/>
    <p:sldId id="690" r:id="rId37"/>
    <p:sldId id="691" r:id="rId38"/>
    <p:sldId id="297" r:id="rId39"/>
    <p:sldId id="296" r:id="rId40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16D"/>
    <a:srgbClr val="321547"/>
    <a:srgbClr val="3E1F00"/>
    <a:srgbClr val="663300"/>
    <a:srgbClr val="0033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 autoAdjust="0"/>
    <p:restoredTop sz="94660"/>
  </p:normalViewPr>
  <p:slideViewPr>
    <p:cSldViewPr>
      <p:cViewPr varScale="1">
        <p:scale>
          <a:sx n="33" d="100"/>
          <a:sy n="33" d="100"/>
        </p:scale>
        <p:origin x="96" y="98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22/02/2023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791861"/>
            <a:ext cx="23399750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mit-Tieni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Ittra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Appostlu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lill-Korintin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Kor 3, 4-11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3792409"/>
            <a:ext cx="22826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mdawwal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bil-glorja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dak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jibqa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1602737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4715818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 qaddis, Mulej,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 tagħna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67" y="21427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61295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Għollu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tifħir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inxteħtu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mirfes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riġlejh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qaddis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76130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 qaddis, Mulej,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 tagħna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2" y="1330196"/>
            <a:ext cx="2268252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Mosè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Aron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qassisin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Samwel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jsejħu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ismu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3792409"/>
            <a:ext cx="233997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jsejħu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jweġibhom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3340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 qaddis, Mulej,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 tagħna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30196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F’kolonna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sħab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kien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jitkellem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jħarsu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preċetti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liġi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 qaddis, Mulej,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 tagħna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Ħuti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tant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aħna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għandna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qalbna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qawwija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permezz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Kristu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aħna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nfusna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għandna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13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inti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smajthom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tagħder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64553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3791615"/>
            <a:ext cx="22394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tħallast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tal-imġiba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ħażina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7719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 qaddis, Mulej,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 tagħna</a:t>
            </a:r>
          </a:p>
        </p:txBody>
      </p:sp>
    </p:spTree>
    <p:extLst>
      <p:ext uri="{BB962C8B-B14F-4D97-AF65-F5344CB8AC3E}">
        <p14:creationId xmlns:p14="http://schemas.microsoft.com/office/powerpoint/2010/main" val="485210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132940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Għollu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tifħir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nxteħtu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quddiem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għolja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mqaddsa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tiegħu;</a:t>
            </a:r>
          </a:p>
        </p:txBody>
      </p:sp>
    </p:spTree>
    <p:extLst>
      <p:ext uri="{BB962C8B-B14F-4D97-AF65-F5344CB8AC3E}">
        <p14:creationId xmlns:p14="http://schemas.microsoft.com/office/powerpoint/2010/main" val="4093416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631" y="3791615"/>
            <a:ext cx="223944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qaddis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343385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 qaddis, Mulej,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 tagħna</a:t>
            </a:r>
          </a:p>
        </p:txBody>
      </p:sp>
    </p:spTree>
    <p:extLst>
      <p:ext uri="{BB962C8B-B14F-4D97-AF65-F5344CB8AC3E}">
        <p14:creationId xmlns:p14="http://schemas.microsoft.com/office/powerpoint/2010/main" val="170736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mogħdijiet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għallimni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mexxini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fis-sewwa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tiegħek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għallimni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835498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5, 17-19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ħila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naħsbu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xi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ħaġa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ġejja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nfusna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ħila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ġejja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mingħand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li tana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ħila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nkunu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ministri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tal-patt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45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3791615"/>
            <a:ext cx="224664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tiegħu: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taħsbu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ġejt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inwaqqa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Liġi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Profeti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ġejtx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inwaqqagħhom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inwassalhom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19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għall-milja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għaddew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l-art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anqas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iżgħar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ittra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 tikka</a:t>
            </a:r>
          </a:p>
        </p:txBody>
      </p:sp>
    </p:spTree>
    <p:extLst>
      <p:ext uri="{BB962C8B-B14F-4D97-AF65-F5344CB8AC3E}">
        <p14:creationId xmlns:p14="http://schemas.microsoft.com/office/powerpoint/2010/main" val="4155287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Liġi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titneħħa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seħħ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mela 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iġib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fix-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23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iżgħar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minn dawn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kmandamenti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jgħallem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lin-nies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istess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dan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jissejjaħ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iżgħar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77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93898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fis-Saltna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tas-Smewwiet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Imma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iħarishom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jgħallimhom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dan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jissejjaħ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fis-Saltna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tas-Smewwiet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681337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ġdid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patt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mhux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tal-ittra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tal-Ispirtu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ittra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toqtol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Ispirtu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jagħti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Issa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ministeru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8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tal-mewt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imnaqqax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ġebel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hekk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imdawwal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bil-glorja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wlied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Iżrael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setgħux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iżommu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għajnejhom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1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f’wiċċ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Mosè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wiċċu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- u din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kinitx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għal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-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imdawwal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bil-glorja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09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89287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ministeru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tal-Ispirtu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ministeru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tal-kundanna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imdawwal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bil-glorja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kemm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jiddi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bil-glorja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9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ministeru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tal-ġustifikazzjoni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Anzi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minn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daqshekk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dak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darba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kellu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kellu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227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kobor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qjies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tal-glorja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issa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imdawwal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bil-glorja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ministeru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kellu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jgħaddi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aktar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67872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475</Words>
  <Application>Microsoft Office PowerPoint</Application>
  <PresentationFormat>Custom</PresentationFormat>
  <Paragraphs>89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53</cp:revision>
  <dcterms:created xsi:type="dcterms:W3CDTF">2008-12-28T11:50:57Z</dcterms:created>
  <dcterms:modified xsi:type="dcterms:W3CDTF">2023-02-22T11:26:25Z</dcterms:modified>
</cp:coreProperties>
</file>