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58"/>
  </p:notesMasterIdLst>
  <p:sldIdLst>
    <p:sldId id="288" r:id="rId4"/>
    <p:sldId id="627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299" r:id="rId28"/>
    <p:sldId id="300" r:id="rId29"/>
    <p:sldId id="622" r:id="rId30"/>
    <p:sldId id="661" r:id="rId31"/>
    <p:sldId id="281" r:id="rId32"/>
    <p:sldId id="274" r:id="rId33"/>
    <p:sldId id="662" r:id="rId34"/>
    <p:sldId id="321" r:id="rId35"/>
    <p:sldId id="273" r:id="rId36"/>
    <p:sldId id="663" r:id="rId37"/>
    <p:sldId id="322" r:id="rId38"/>
    <p:sldId id="637" r:id="rId39"/>
    <p:sldId id="664" r:id="rId40"/>
    <p:sldId id="638" r:id="rId41"/>
    <p:sldId id="607" r:id="rId42"/>
    <p:sldId id="626" r:id="rId43"/>
    <p:sldId id="608" r:id="rId44"/>
    <p:sldId id="295" r:id="rId45"/>
    <p:sldId id="264" r:id="rId46"/>
    <p:sldId id="665" r:id="rId47"/>
    <p:sldId id="666" r:id="rId48"/>
    <p:sldId id="667" r:id="rId49"/>
    <p:sldId id="668" r:id="rId50"/>
    <p:sldId id="669" r:id="rId51"/>
    <p:sldId id="670" r:id="rId52"/>
    <p:sldId id="671" r:id="rId53"/>
    <p:sldId id="672" r:id="rId54"/>
    <p:sldId id="673" r:id="rId55"/>
    <p:sldId id="297" r:id="rId56"/>
    <p:sldId id="296" r:id="rId5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321547"/>
    <a:srgbClr val="3E1F00"/>
    <a:srgbClr val="663300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44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3, 1-11a.16-17a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dawn id-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dwejjaq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mmur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fil-post ta’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iddawwarx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wiċċek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Jaqbilli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mmut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2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f’dawn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dwejjaq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jgħajjarni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40512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Dakinhar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Sara bint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Ragħwel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f’Ekbatana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tal-Medja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sefturi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missierha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tgħajjarha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żewġuha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sebat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irġiel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Asmodew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qatilhom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laħqu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soltu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għan-nisa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1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miżżewġa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seftura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qaltilha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 il-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qattiela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żwieġek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Ara,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iżżewwiġt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sebat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irġiel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1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ssawwatna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15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mt-MT" sz="16000" b="1" i="1" spc="-15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15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żwieġek</a:t>
            </a:r>
            <a:r>
              <a:rPr lang="en-GB" sz="16000" b="1" i="1" spc="-15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spc="-15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ladarba</a:t>
            </a:r>
            <a:r>
              <a:rPr lang="en-GB" sz="16000" b="1" i="1" spc="-15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Mur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Jalla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naraw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minnek</a:t>
            </a:r>
            <a:r>
              <a:rPr lang="mt-MT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</a:t>
            </a:r>
            <a:r>
              <a:rPr lang="en-GB" sz="16000" b="1" i="1" spc="-30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</a:t>
            </a:r>
            <a:r>
              <a:rPr lang="mt-MT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tifla</a:t>
            </a:r>
            <a:r>
              <a:rPr lang="en-GB" sz="16000" b="1" i="1" spc="-3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imtliet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swied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nfexxet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tibki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missierha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titgħallaq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99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reġgħet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ħasbitha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ruħha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Nibża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li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jgħajru</a:t>
            </a:r>
            <a:endParaRPr lang="en-GB" sz="16000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jgħidulu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2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Kellek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tifla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hi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tgħallqet</a:t>
            </a:r>
            <a:endParaRPr lang="en-GB" sz="16000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/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nwassal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6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qabar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bl-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</a:t>
            </a:r>
            <a:endParaRPr lang="en-GB" sz="16000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xjuħija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għalija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nitgħallaq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nitlob</a:t>
            </a:r>
            <a:r>
              <a:rPr lang="mt-MT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mmut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9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qabditni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f’qalbi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nfexxejt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nolfoq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nibki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bdejt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nitlob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nitniehed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091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nismax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endParaRPr lang="mt-MT" sz="16000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tagħjir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f’ħajti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Dak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fetħet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titlob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</a:t>
            </a:r>
            <a:r>
              <a:rPr lang="mt-MT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ħanin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istess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tal-waħda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tal-ieħor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5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instemgħet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maestà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ntbagħat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Rafel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ifejjaqhom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Tobit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jeħilsu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mit-tbajja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7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tal-bjada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għajnejh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Sara bint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Ragħwel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jagħtiha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Tobija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bin Tobit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b’martu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8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3791615"/>
            <a:ext cx="2282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jeħlisha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Asmodew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47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Lejk jien nerfa’ ruħi, Mulej, Alla tiegħi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nitħawwad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jifirħux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jitħawwad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395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Lejk jien nerfa’ ruħi, Mulej, Alla tiegħi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imġibtek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32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Mexxini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57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Lejk jien nerfa’ ruħi, Mulej, Alla tiegħi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04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Lejk jien nerfa’ ruħi, Mulej, Alla tiegħi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lill-ħatja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553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Imexxi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imsejkna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lill-fqajrin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128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Lejk jien nerfa’ ruħi, Mulej, Alla tiegħi</a:t>
            </a:r>
          </a:p>
        </p:txBody>
      </p:sp>
    </p:spTree>
    <p:extLst>
      <p:ext uri="{BB962C8B-B14F-4D97-AF65-F5344CB8AC3E}">
        <p14:creationId xmlns:p14="http://schemas.microsoft.com/office/powerpoint/2010/main" val="485210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Titħallasx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n-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nuqqasijiet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jew ta’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Huma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dinbu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18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jemmen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 18-27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Sadduċej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hemmx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qawmien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din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mistoqsija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ħallielna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miktub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imutlu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dan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iħalli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dak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jiżżewweġ</a:t>
            </a:r>
            <a:endParaRPr lang="en-GB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38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biex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inissel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ħuh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Mela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aħwa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iżżewweġ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4790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tieni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iżżewweġ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armla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</a:t>
            </a:r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tielet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sebgħa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2472892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aħħar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mietet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il-mara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Issa fil-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qawmien</a:t>
            </a:r>
            <a:endParaRPr lang="en-GB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tal-imwiet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meta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jqumu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lkoll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mart min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endParaRPr lang="en-GB" sz="16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37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Għax is</a:t>
            </a:r>
            <a:r>
              <a:rPr lang="mt-MT" sz="160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b="1" i="1" dirty="0" err="1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sebgħa</a:t>
            </a:r>
            <a:r>
              <a:rPr lang="en-GB" sz="16000" b="1" i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żżewġuha</a:t>
            </a:r>
            <a:r>
              <a:rPr lang="en-GB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tiżbaljaw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</a:t>
            </a:r>
          </a:p>
        </p:txBody>
      </p:sp>
    </p:spTree>
    <p:extLst>
      <p:ext uri="{BB962C8B-B14F-4D97-AF65-F5344CB8AC3E}">
        <p14:creationId xmlns:p14="http://schemas.microsoft.com/office/powerpoint/2010/main" val="103829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Iskrittura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lanqas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Għax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meta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jqumu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jiżżewġu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lanqas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iżewġu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181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kisru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erħejtna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jisirquna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ijassruna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joqtluna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jwaqqgħuna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għaż-żuffjett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76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bħall-anġli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qawmien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jissemma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38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għollieq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qrajtux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Abraham,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Iżakk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Ġakobb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31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tal-mejtin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żball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għall-aħħar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04905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ġibtna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f’ilsien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fosthom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xerridtna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ġudizzji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fl-imġiba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8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ħarisniex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endParaRPr lang="en-GB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lanqas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imxejna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jogħġbok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jneħħuli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ninqered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nsir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5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Aħjar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biżżejjed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tagħjir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gideb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swied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neħles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568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910</Words>
  <Application>Microsoft Office PowerPoint</Application>
  <PresentationFormat>Custom</PresentationFormat>
  <Paragraphs>113</Paragraphs>
  <Slides>54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51</cp:revision>
  <dcterms:created xsi:type="dcterms:W3CDTF">2008-12-28T11:50:57Z</dcterms:created>
  <dcterms:modified xsi:type="dcterms:W3CDTF">2023-02-13T16:19:18Z</dcterms:modified>
</cp:coreProperties>
</file>