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1"/>
  </p:notesMasterIdLst>
  <p:sldIdLst>
    <p:sldId id="288" r:id="rId4"/>
    <p:sldId id="258" r:id="rId5"/>
    <p:sldId id="752" r:id="rId6"/>
    <p:sldId id="753" r:id="rId7"/>
    <p:sldId id="754" r:id="rId8"/>
    <p:sldId id="755" r:id="rId9"/>
    <p:sldId id="756" r:id="rId10"/>
    <p:sldId id="757" r:id="rId11"/>
    <p:sldId id="758" r:id="rId12"/>
    <p:sldId id="759" r:id="rId13"/>
    <p:sldId id="299" r:id="rId14"/>
    <p:sldId id="300" r:id="rId15"/>
    <p:sldId id="622" r:id="rId16"/>
    <p:sldId id="760" r:id="rId17"/>
    <p:sldId id="321" r:id="rId18"/>
    <p:sldId id="273" r:id="rId19"/>
    <p:sldId id="761" r:id="rId20"/>
    <p:sldId id="322" r:id="rId21"/>
    <p:sldId id="710" r:id="rId22"/>
    <p:sldId id="762" r:id="rId23"/>
    <p:sldId id="711" r:id="rId24"/>
    <p:sldId id="607" r:id="rId25"/>
    <p:sldId id="626" r:id="rId26"/>
    <p:sldId id="608" r:id="rId27"/>
    <p:sldId id="295" r:id="rId28"/>
    <p:sldId id="264" r:id="rId29"/>
    <p:sldId id="763" r:id="rId30"/>
    <p:sldId id="764" r:id="rId31"/>
    <p:sldId id="765" r:id="rId32"/>
    <p:sldId id="766" r:id="rId33"/>
    <p:sldId id="767" r:id="rId34"/>
    <p:sldId id="768" r:id="rId35"/>
    <p:sldId id="769" r:id="rId36"/>
    <p:sldId id="770" r:id="rId37"/>
    <p:sldId id="771" r:id="rId38"/>
    <p:sldId id="297" r:id="rId39"/>
    <p:sldId id="296" r:id="rId4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502800"/>
    <a:srgbClr val="663300"/>
    <a:srgbClr val="00008E"/>
    <a:srgbClr val="003300"/>
    <a:srgbClr val="00005C"/>
    <a:srgbClr val="0000CC"/>
    <a:srgbClr val="36174D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3" d="100"/>
          <a:sy n="33" d="100"/>
        </p:scale>
        <p:origin x="108" y="9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22/02/2023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791067"/>
            <a:ext cx="23399750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mit-Tieni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Appostlu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n-NO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Kor 3, 15 – 4, 1.3-6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2409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tal-għarfien tal-glorja ta’ Alla, li tiddi f’wiċċ Kristu.</a:t>
            </a:r>
          </a:p>
        </p:txBody>
      </p:sp>
    </p:spTree>
    <p:extLst>
      <p:ext uri="{BB962C8B-B14F-4D97-AF65-F5344CB8AC3E}">
        <p14:creationId xmlns:p14="http://schemas.microsoft.com/office/powerpoint/2010/main" val="386160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283770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Jgħammar is-sebħ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Alla f’artna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7363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xi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ixandar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Qrib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7363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jgħammar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f’artna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311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71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Jgħammar is-sebħ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Alla f’artna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30196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fedeltà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jiltaqgħu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jitbewsu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0509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fedeltà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mill-art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tinbet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tixref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741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97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Jgħammar is-sebħ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Alla f’artna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30196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28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Ħuti, sal-lum stess, kull meta wlied Iżrael jaqraw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il-Liġi ta’ Mosè hemm velu fuq qalbhom; dan il-velu jitneħħa meta jerġgħu lura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timxi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tiegħu. </a:t>
            </a:r>
          </a:p>
        </p:txBody>
      </p:sp>
    </p:spTree>
    <p:extLst>
      <p:ext uri="{BB962C8B-B14F-4D97-AF65-F5344CB8AC3E}">
        <p14:creationId xmlns:p14="http://schemas.microsoft.com/office/powerpoint/2010/main" val="180360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97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Jgħammar is-sebħ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Alla f’artna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2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8296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ġdid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ħabbejtkom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xulxin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5, 20-26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tiegħu: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aħjar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tal-kittieba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Fariżej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tidħlux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7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Smajtu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ntqal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lin-nies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toqtolx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joqtol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ħaqqu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kundanna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38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kundanna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tistħoqq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jinkorla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jgħidlu: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lejn il-Mulej.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il-Mulej huwa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l-Ispirtu, u fejn hemm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l-Ispirtu tal-Mulej hemm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il-ħelsien. </a:t>
            </a:r>
          </a:p>
        </p:txBody>
      </p:sp>
    </p:spTree>
    <p:extLst>
      <p:ext uri="{BB962C8B-B14F-4D97-AF65-F5344CB8AC3E}">
        <p14:creationId xmlns:p14="http://schemas.microsoft.com/office/powerpoint/2010/main" val="739710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Ġifa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ħaqqu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kundanna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tas-Sinedriju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jgħidlu: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Iblah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ħaqqu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tal-infern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1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34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qiegħed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offerta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l-artal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tiftakar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97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offerta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l-artal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irranġa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4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offerta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jtellgħek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qorti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bil-kelma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waqt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14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jmurx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f’idejn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imħallef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imħallef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f’idejn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għassies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issib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ħabs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7704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ngħidlek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minn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toħroġx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ħallast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aħħar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ħabbiet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563492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Aħna lkoll, li b’wiċċna mikxuf nirriflettu bħal f’mera l-glorja tal-Mulej, qegħdin ninbidlu fl-istess xbieha minn glorja għal</a:t>
            </a:r>
          </a:p>
        </p:txBody>
      </p:sp>
    </p:spTree>
    <p:extLst>
      <p:ext uri="{BB962C8B-B14F-4D97-AF65-F5344CB8AC3E}">
        <p14:creationId xmlns:p14="http://schemas.microsoft.com/office/powerpoint/2010/main" val="11704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glorja skont ma jagħtina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l-Mulej, li hu Spirtu.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Ladarba għall-ħniena ta’ Alla aħna għandna dan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il-ministeru, ma naqtgħux</a:t>
            </a:r>
          </a:p>
        </p:txBody>
      </p:sp>
    </p:spTree>
    <p:extLst>
      <p:ext uri="{BB962C8B-B14F-4D97-AF65-F5344CB8AC3E}">
        <p14:creationId xmlns:p14="http://schemas.microsoft.com/office/powerpoint/2010/main" val="402438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qalbna. Jekk imbagħad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l-Evanġelju tagħna jibqa’ mistur għal dawk li jintilfu;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dawk li l-alla ta’ din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id-dinja dallmilhom </a:t>
            </a:r>
          </a:p>
        </p:txBody>
      </p:sp>
    </p:spTree>
    <p:extLst>
      <p:ext uri="{BB962C8B-B14F-4D97-AF65-F5344CB8AC3E}">
        <p14:creationId xmlns:p14="http://schemas.microsoft.com/office/powerpoint/2010/main" val="294731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il-moħħ tagħhom nieqes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mill-fidi, biex ma jarawx jiddi d-dawl tal-Evanġelju glorjuż ta’ Kristu, li hu xbieha ta’ Alla.</a:t>
            </a:r>
          </a:p>
        </p:txBody>
      </p:sp>
    </p:spTree>
    <p:extLst>
      <p:ext uri="{BB962C8B-B14F-4D97-AF65-F5344CB8AC3E}">
        <p14:creationId xmlns:p14="http://schemas.microsoft.com/office/powerpoint/2010/main" val="376871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aħna ’l Ġesù l-Mulej qegħdin inxandru, u mhux lilna nfusna; aħna m’aħniex ħlief qaddejja tagħkom minħabba f’Ġesù</a:t>
            </a:r>
          </a:p>
        </p:txBody>
      </p:sp>
    </p:spTree>
    <p:extLst>
      <p:ext uri="{BB962C8B-B14F-4D97-AF65-F5344CB8AC3E}">
        <p14:creationId xmlns:p14="http://schemas.microsoft.com/office/powerpoint/2010/main" val="224437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Kristu. Dan Alla li qal: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 jiddi d-dawl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mid-dlam”,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dak hu li idda fi qlubna biex jagħtina d-dawl </a:t>
            </a:r>
          </a:p>
        </p:txBody>
      </p:sp>
    </p:spTree>
    <p:extLst>
      <p:ext uri="{BB962C8B-B14F-4D97-AF65-F5344CB8AC3E}">
        <p14:creationId xmlns:p14="http://schemas.microsoft.com/office/powerpoint/2010/main" val="16383011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555</Words>
  <Application>Microsoft Office PowerPoint</Application>
  <PresentationFormat>Custom</PresentationFormat>
  <Paragraphs>89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54</cp:revision>
  <dcterms:created xsi:type="dcterms:W3CDTF">2008-12-28T11:50:57Z</dcterms:created>
  <dcterms:modified xsi:type="dcterms:W3CDTF">2023-02-22T09:35:50Z</dcterms:modified>
</cp:coreProperties>
</file>