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59"/>
  </p:notesMasterIdLst>
  <p:sldIdLst>
    <p:sldId id="288" r:id="rId4"/>
    <p:sldId id="258" r:id="rId5"/>
    <p:sldId id="714" r:id="rId6"/>
    <p:sldId id="715" r:id="rId7"/>
    <p:sldId id="716" r:id="rId8"/>
    <p:sldId id="717" r:id="rId9"/>
    <p:sldId id="718" r:id="rId10"/>
    <p:sldId id="719" r:id="rId11"/>
    <p:sldId id="720" r:id="rId12"/>
    <p:sldId id="721" r:id="rId13"/>
    <p:sldId id="722" r:id="rId14"/>
    <p:sldId id="723" r:id="rId15"/>
    <p:sldId id="724" r:id="rId16"/>
    <p:sldId id="725" r:id="rId17"/>
    <p:sldId id="726" r:id="rId18"/>
    <p:sldId id="727" r:id="rId19"/>
    <p:sldId id="728" r:id="rId20"/>
    <p:sldId id="729" r:id="rId21"/>
    <p:sldId id="730" r:id="rId22"/>
    <p:sldId id="731" r:id="rId23"/>
    <p:sldId id="732" r:id="rId24"/>
    <p:sldId id="733" r:id="rId25"/>
    <p:sldId id="734" r:id="rId26"/>
    <p:sldId id="735" r:id="rId27"/>
    <p:sldId id="736" r:id="rId28"/>
    <p:sldId id="737" r:id="rId29"/>
    <p:sldId id="738" r:id="rId30"/>
    <p:sldId id="739" r:id="rId31"/>
    <p:sldId id="740" r:id="rId32"/>
    <p:sldId id="299" r:id="rId33"/>
    <p:sldId id="300" r:id="rId34"/>
    <p:sldId id="622" r:id="rId35"/>
    <p:sldId id="741" r:id="rId36"/>
    <p:sldId id="321" r:id="rId37"/>
    <p:sldId id="273" r:id="rId38"/>
    <p:sldId id="742" r:id="rId39"/>
    <p:sldId id="322" r:id="rId40"/>
    <p:sldId id="710" r:id="rId41"/>
    <p:sldId id="743" r:id="rId42"/>
    <p:sldId id="711" r:id="rId43"/>
    <p:sldId id="607" r:id="rId44"/>
    <p:sldId id="626" r:id="rId45"/>
    <p:sldId id="608" r:id="rId46"/>
    <p:sldId id="295" r:id="rId47"/>
    <p:sldId id="264" r:id="rId48"/>
    <p:sldId id="744" r:id="rId49"/>
    <p:sldId id="745" r:id="rId50"/>
    <p:sldId id="746" r:id="rId51"/>
    <p:sldId id="747" r:id="rId52"/>
    <p:sldId id="748" r:id="rId53"/>
    <p:sldId id="749" r:id="rId54"/>
    <p:sldId id="750" r:id="rId55"/>
    <p:sldId id="751" r:id="rId56"/>
    <p:sldId id="297" r:id="rId57"/>
    <p:sldId id="296" r:id="rId5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02800"/>
    <a:srgbClr val="663300"/>
    <a:srgbClr val="00008E"/>
    <a:srgbClr val="003300"/>
    <a:srgbClr val="00005C"/>
    <a:srgbClr val="0000CC"/>
    <a:srgbClr val="36174D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44" y="9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13/02/2023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Tobit</a:t>
            </a: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 6, 10-11; 7, 1.9-17; 8, 4-9a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nħoss li għandi ngħidlek is-sewwa, ibni; diġà tajtha lil sebat irġiel oħra minn ħutna, u kollha mietu dak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il-lejl stess li resqu lejha.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5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issa, ibni, kul u ixrob, u jagħmel il-Mulej.”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Wieġeb Tobija: </a:t>
            </a:r>
          </a:p>
          <a:p>
            <a:pPr algn="ctr"/>
            <a:r>
              <a:rPr lang="mt-MT" sz="16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niekol u ma nixrob xejn hawn ġew qabel</a:t>
            </a:r>
          </a:p>
        </p:txBody>
      </p:sp>
    </p:spTree>
    <p:extLst>
      <p:ext uri="{BB962C8B-B14F-4D97-AF65-F5344CB8AC3E}">
        <p14:creationId xmlns:p14="http://schemas.microsoft.com/office/powerpoint/2010/main" val="1731745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tkun irranġajt din </a:t>
            </a:r>
          </a:p>
          <a:p>
            <a:pPr algn="ctr"/>
            <a:r>
              <a:rPr lang="mt-MT" sz="16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l-affari tiegħi.”</a:t>
            </a:r>
            <a:r>
              <a:rPr lang="mt-MT" sz="16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Ragħwel wieġbu: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“Hekk nagħmel: nagħtiha lilek skont il-liġi tal-Ktieb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6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Mosè; is-sema stess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qatagħha li nagħtiha lilek. Ħu lil oħtok. Minn issa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’l quddiem int ħuha u hi oħtok. Tiegħek hi mil-lum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0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’il quddiem għal dejjem.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Sid is-sema jagħtikom ir-riżq il-lejla, ibni. Iħenn għalikom u jagħtikom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is-sliem.”</a:t>
            </a:r>
          </a:p>
        </p:txBody>
      </p:sp>
    </p:spTree>
    <p:extLst>
      <p:ext uri="{BB962C8B-B14F-4D97-AF65-F5344CB8AC3E}">
        <p14:creationId xmlns:p14="http://schemas.microsoft.com/office/powerpoint/2010/main" val="329738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Ragħwel sejjaħ lil bintu Sara, u meta ġiet, ħadilha idha u taha lil Tobija, u qallu: </a:t>
            </a:r>
          </a:p>
        </p:txBody>
      </p:sp>
    </p:spTree>
    <p:extLst>
      <p:ext uri="{BB962C8B-B14F-4D97-AF65-F5344CB8AC3E}">
        <p14:creationId xmlns:p14="http://schemas.microsoft.com/office/powerpoint/2010/main" val="144270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“Ħudha kif għandi nagħtihielek b’martek skont il-liġi u l-ordni li hemm miktuba fil-Ktieb ta’ Mosè. Żommha għalik,</a:t>
            </a:r>
          </a:p>
        </p:txBody>
      </p:sp>
    </p:spTree>
    <p:extLst>
      <p:ext uri="{BB962C8B-B14F-4D97-AF65-F5344CB8AC3E}">
        <p14:creationId xmlns:p14="http://schemas.microsoft.com/office/powerpoint/2010/main" val="250257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ħudha għand missierek qawwija u sħiħa. Alla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 iwassalkom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bis-sliema.”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sejjaħ lil ommha, u</a:t>
            </a:r>
          </a:p>
        </p:txBody>
      </p:sp>
    </p:spTree>
    <p:extLst>
      <p:ext uri="{BB962C8B-B14F-4D97-AF65-F5344CB8AC3E}">
        <p14:creationId xmlns:p14="http://schemas.microsoft.com/office/powerpoint/2010/main" val="34218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qalilha biex iġġib karta, u kiteb il-kitba taż-żwieġ, u hekk tahielu b’martu, skont l-ordni tal-Liġi ta’ Mosè. U minn dak il-ħin bdew</a:t>
            </a:r>
          </a:p>
        </p:txBody>
      </p:sp>
    </p:spTree>
    <p:extLst>
      <p:ext uri="{BB962C8B-B14F-4D97-AF65-F5344CB8AC3E}">
        <p14:creationId xmlns:p14="http://schemas.microsoft.com/office/powerpoint/2010/main" val="369741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jieklu u jixorbu. Ragħwel sejjaħ lil martu Għedna, u qalilha: </a:t>
            </a:r>
          </a:p>
        </p:txBody>
      </p:sp>
    </p:spTree>
    <p:extLst>
      <p:ext uri="{BB962C8B-B14F-4D97-AF65-F5344CB8AC3E}">
        <p14:creationId xmlns:p14="http://schemas.microsoft.com/office/powerpoint/2010/main" val="394187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daħlu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l-Medja u kienu qrib Ekbatana, meta Rafel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liż-żagħżugħ: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“Ħija Tobija!”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“Oħti, lesti l-kamra l-oħra tar-rqad, u daħħal fiha lil Sara.”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Għedna marret u lestiet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il-kamra kif qalilha, u</a:t>
            </a:r>
          </a:p>
        </p:txBody>
      </p:sp>
    </p:spTree>
    <p:extLst>
      <p:ext uri="{BB962C8B-B14F-4D97-AF65-F5344CB8AC3E}">
        <p14:creationId xmlns:p14="http://schemas.microsoft.com/office/powerpoint/2010/main" val="211195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daħħlet lil Sara fiha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bid-dmugħ f’għajnejha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minħabba fiha. Imbagħad ixxuttat id-dmugħ u qaltilha: </a:t>
            </a:r>
          </a:p>
        </p:txBody>
      </p:sp>
    </p:spTree>
    <p:extLst>
      <p:ext uri="{BB962C8B-B14F-4D97-AF65-F5344CB8AC3E}">
        <p14:creationId xmlns:p14="http://schemas.microsoft.com/office/powerpoint/2010/main" val="268059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“Agħmel il-qalb binti, Sid is-smewwiet jagħtik ir-riżq wara dan l-għali kollu</a:t>
            </a:r>
          </a:p>
          <a:p>
            <a:pPr algn="ctr"/>
            <a:r>
              <a:rPr lang="mt-MT" sz="16000" b="1" i="1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tiegħek. Qawwi qalbek, binti.” </a:t>
            </a:r>
          </a:p>
        </p:txBody>
      </p:sp>
    </p:spTree>
    <p:extLst>
      <p:ext uri="{BB962C8B-B14F-4D97-AF65-F5344CB8AC3E}">
        <p14:creationId xmlns:p14="http://schemas.microsoft.com/office/powerpoint/2010/main" val="898191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ħarġet minn hemm. Meta l-oħrajn ħarġu u għalqu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l-bieb tal-kamra, Tobija qam mill-friex u qalilha: </a:t>
            </a:r>
          </a:p>
          <a:p>
            <a:pPr algn="ctr"/>
            <a:r>
              <a:rPr lang="mt-MT" sz="16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“Oħti, qum! Ħa nishru u</a:t>
            </a:r>
            <a:endParaRPr lang="mt-MT" sz="16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8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nitolbu quddiem Sidna, li jagħmel ħniena magħna u jsalvana.”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Sara qamet u bdew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jitolbu bil-ħniena </a:t>
            </a:r>
          </a:p>
        </p:txBody>
      </p:sp>
    </p:spTree>
    <p:extLst>
      <p:ext uri="{BB962C8B-B14F-4D97-AF65-F5344CB8AC3E}">
        <p14:creationId xmlns:p14="http://schemas.microsoft.com/office/powerpoint/2010/main" val="2460893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s-salvazzjoni u jgħidu: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“Imbierek int, o Alla ta’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missirijietna, u mbierek ismek għal dejjem ta’ dejjem! </a:t>
            </a:r>
          </a:p>
        </p:txBody>
      </p:sp>
    </p:spTree>
    <p:extLst>
      <p:ext uri="{BB962C8B-B14F-4D97-AF65-F5344CB8AC3E}">
        <p14:creationId xmlns:p14="http://schemas.microsoft.com/office/powerpoint/2010/main" val="96784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Iberkuk is-smewwiet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l-ħolqien kollu għal dejjem ta’ dejjem. Int għamilt lil Adam, u tajtu b’martu lil Eva bħala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99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 u appoġġ, u minnhom it-tnejn tnisslu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l-bnedmin. U int għedt: ‘Mhux sewwa li r-raġel jibqa’ waħdu, ħa nagħmlu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4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għajnuna li tkun tixbhu.’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issa jien lil din oħti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żżewwiġthiex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għall-passjoni tal-ġisem, imma fis-sewwa. Agħmel</a:t>
            </a:r>
          </a:p>
        </p:txBody>
      </p:sp>
    </p:spTree>
    <p:extLst>
      <p:ext uri="{BB962C8B-B14F-4D97-AF65-F5344CB8AC3E}">
        <p14:creationId xmlns:p14="http://schemas.microsoft.com/office/powerpoint/2010/main" val="345560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 miegħi u magħha ħa nixjieħu flimkien.”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qalu flimkien it-tnejn: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“Ammen, Ammen!”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dak il-lejl raqdu.</a:t>
            </a:r>
          </a:p>
        </p:txBody>
      </p:sp>
    </p:spTree>
    <p:extLst>
      <p:ext uri="{BB962C8B-B14F-4D97-AF65-F5344CB8AC3E}">
        <p14:creationId xmlns:p14="http://schemas.microsoft.com/office/powerpoint/2010/main" val="70060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jien,”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wieġbu. Qallu Rafel: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“Jenħtieġ li l-lejl ngħadduh għand Ragħwel, qarib tiegħek li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5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28377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7363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xogħol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jdejk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tiekol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int,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riżqek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27514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1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0509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dielja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għammiela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fl-irkejjen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0509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taż-żebbuġ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779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97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85840"/>
            <a:ext cx="2239448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kif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Ibierkek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7287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tara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Ġerusalemm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9293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 bintu jisimha Sara.”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Kif daħlu f’Ekbatana, Tobija qal lil sieħbu: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“Ħija Għażarija, ħudni</a:t>
            </a:r>
          </a:p>
        </p:txBody>
      </p:sp>
    </p:spTree>
    <p:extLst>
      <p:ext uri="{BB962C8B-B14F-4D97-AF65-F5344CB8AC3E}">
        <p14:creationId xmlns:p14="http://schemas.microsoft.com/office/powerpoint/2010/main" val="3285714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97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21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Salvatur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dawwal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permezz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tal-Evanġelju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12, 28b-34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Liema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4055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dan: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hu, u int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tħobb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36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b’ruħek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b’moħħok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bil-qawwa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dan: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24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bħalek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innifsek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akbar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dawn.”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kittieb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9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 għand qaribna Ragħwel.”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ħadu għand Ragħwel, u sabuh bilqiegħda fil-bieb tal-bitħa, u sellmulu huma</a:t>
            </a:r>
          </a:p>
        </p:txBody>
      </p:sp>
    </p:spTree>
    <p:extLst>
      <p:ext uri="{BB962C8B-B14F-4D97-AF65-F5344CB8AC3E}">
        <p14:creationId xmlns:p14="http://schemas.microsoft.com/office/powerpoint/2010/main" val="1022914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raġun</a:t>
            </a:r>
            <a:r>
              <a:rPr lang="mt-MT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li ma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hemmx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ħliefu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Iva, li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tħobb</a:t>
            </a:r>
            <a:endParaRPr lang="en-GB" sz="16000" b="1" i="1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6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b’qalbek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b’moħħok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endParaRPr lang="mt-MT" sz="16000" b="1" i="1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bil-qawwa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mt-MT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tħobb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għajrek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bħalek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innifsek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aqwa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36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mt-MT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tal-ħruq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mis-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sagrifiċċji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Ġesù, meta rah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bil-għaqal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5707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M’intix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’il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jistaqsih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449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l-ewwel, u hu qalilhom: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“Sliem sħiħ għalikom, ħuti, wasaltu sewwa, qawwijin u sħaħ!”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Meta nħaslu u ndafu u</a:t>
            </a:r>
          </a:p>
        </p:txBody>
      </p:sp>
    </p:spTree>
    <p:extLst>
      <p:ext uri="{BB962C8B-B14F-4D97-AF65-F5344CB8AC3E}">
        <p14:creationId xmlns:p14="http://schemas.microsoft.com/office/powerpoint/2010/main" val="256570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qagħdu għall-mejda, Tobija qal lil Rafel:</a:t>
            </a:r>
          </a:p>
          <a:p>
            <a:pPr algn="ctr"/>
            <a:r>
              <a:rPr lang="mt-MT" sz="16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“Ħija Għażarija, għid lil Ragħwel jagħtini b’marti lil kuġinti Sara.”</a:t>
            </a:r>
          </a:p>
        </p:txBody>
      </p:sp>
    </p:spTree>
    <p:extLst>
      <p:ext uri="{BB962C8B-B14F-4D97-AF65-F5344CB8AC3E}">
        <p14:creationId xmlns:p14="http://schemas.microsoft.com/office/powerpoint/2010/main" val="159211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Ragħwel sama’ dan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il-kliem u qallu: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“Kul u ixrob u għaddi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l-lejl kuntent. M’hawnx bniedem ħliefek li għandu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d-dritt li jieħu ’l Sara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binti, għażiż ħija; lanqas jien ma nista’ nagħtiha lil ħaddieħor ħlief lilek, għax int l-eqreb lejja. Imma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277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958</Words>
  <Application>Microsoft Office PowerPoint</Application>
  <PresentationFormat>Custom</PresentationFormat>
  <Paragraphs>130</Paragraphs>
  <Slides>55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Ibragg Licence 01</cp:lastModifiedBy>
  <cp:revision>53</cp:revision>
  <dcterms:created xsi:type="dcterms:W3CDTF">2008-12-28T11:50:57Z</dcterms:created>
  <dcterms:modified xsi:type="dcterms:W3CDTF">2023-02-13T16:29:42Z</dcterms:modified>
</cp:coreProperties>
</file>