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6"/>
  </p:notesMasterIdLst>
  <p:sldIdLst>
    <p:sldId id="288" r:id="rId4"/>
    <p:sldId id="258" r:id="rId5"/>
    <p:sldId id="738" r:id="rId6"/>
    <p:sldId id="739" r:id="rId7"/>
    <p:sldId id="740" r:id="rId8"/>
    <p:sldId id="741" r:id="rId9"/>
    <p:sldId id="742" r:id="rId10"/>
    <p:sldId id="743" r:id="rId11"/>
    <p:sldId id="744" r:id="rId12"/>
    <p:sldId id="745" r:id="rId13"/>
    <p:sldId id="746" r:id="rId14"/>
    <p:sldId id="747" r:id="rId15"/>
    <p:sldId id="748" r:id="rId16"/>
    <p:sldId id="749" r:id="rId17"/>
    <p:sldId id="750" r:id="rId18"/>
    <p:sldId id="751" r:id="rId19"/>
    <p:sldId id="752" r:id="rId20"/>
    <p:sldId id="753" r:id="rId21"/>
    <p:sldId id="299" r:id="rId22"/>
    <p:sldId id="300" r:id="rId23"/>
    <p:sldId id="622" r:id="rId24"/>
    <p:sldId id="754" r:id="rId25"/>
    <p:sldId id="729" r:id="rId26"/>
    <p:sldId id="718" r:id="rId27"/>
    <p:sldId id="755" r:id="rId28"/>
    <p:sldId id="731" r:id="rId29"/>
    <p:sldId id="737" r:id="rId30"/>
    <p:sldId id="756" r:id="rId31"/>
    <p:sldId id="321" r:id="rId32"/>
    <p:sldId id="760" r:id="rId33"/>
    <p:sldId id="762" r:id="rId34"/>
    <p:sldId id="761" r:id="rId35"/>
    <p:sldId id="607" r:id="rId36"/>
    <p:sldId id="626" r:id="rId37"/>
    <p:sldId id="608" r:id="rId38"/>
    <p:sldId id="295" r:id="rId39"/>
    <p:sldId id="264" r:id="rId40"/>
    <p:sldId id="757" r:id="rId41"/>
    <p:sldId id="758" r:id="rId42"/>
    <p:sldId id="759" r:id="rId43"/>
    <p:sldId id="297" r:id="rId44"/>
    <p:sldId id="296" r:id="rId45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C1A56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7" autoAdjust="0"/>
    <p:restoredTop sz="94660"/>
  </p:normalViewPr>
  <p:slideViewPr>
    <p:cSldViewPr>
      <p:cViewPr varScale="1">
        <p:scale>
          <a:sx n="28" d="100"/>
          <a:sy n="28" d="100"/>
        </p:scale>
        <p:origin x="120" y="105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Tobit</a:t>
            </a: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 11, 5-17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“Qiegħed narak, ibni,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 ta’ għajnejja!”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ssokta jgħid: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“Imbierek Alla! Imbierek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l-isem kbir tiegħu!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1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Imberkin l-anġli qaddisa tiegħu! Kbir ismu fuqna, u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mberkin l-anġli tiegħu għal dejjem ta’ dejjem. Wara li kkastigani, issa,</a:t>
            </a:r>
          </a:p>
        </p:txBody>
      </p:sp>
    </p:spTree>
    <p:extLst>
      <p:ext uri="{BB962C8B-B14F-4D97-AF65-F5344CB8AC3E}">
        <p14:creationId xmlns:p14="http://schemas.microsoft.com/office/powerpoint/2010/main" val="57956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jien qiegħed nara lil ibni Tobija.”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Tobija daħal ġewwa ferħan ibierek lil Alla b’kemm kellu saħħa, u għarraf lil</a:t>
            </a:r>
          </a:p>
        </p:txBody>
      </p:sp>
    </p:spTree>
    <p:extLst>
      <p:ext uri="{BB962C8B-B14F-4D97-AF65-F5344CB8AC3E}">
        <p14:creationId xmlns:p14="http://schemas.microsoft.com/office/powerpoint/2010/main" val="150937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missieru Tobit li Alla kien tah ir-riżq fit-triq; ġabar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il-flus; iżżewweġ lil Sara bint Ragħwel, li diġà qiegħda fil-bieb ta’ Ninwè, </a:t>
            </a:r>
          </a:p>
        </p:txBody>
      </p:sp>
    </p:spTree>
    <p:extLst>
      <p:ext uri="{BB962C8B-B14F-4D97-AF65-F5344CB8AC3E}">
        <p14:creationId xmlns:p14="http://schemas.microsoft.com/office/powerpoint/2010/main" val="318163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għoddha waslet.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Kollu ferħan Tobit ħareġ jilqa’ l-għarusa ta’ ibnu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fil-bieb ta’ Ninwè. U n-nies ta’ Ninwè stagħġbu meta</a:t>
            </a:r>
          </a:p>
        </p:txBody>
      </p:sp>
    </p:spTree>
    <p:extLst>
      <p:ext uri="{BB962C8B-B14F-4D97-AF65-F5344CB8AC3E}">
        <p14:creationId xmlns:p14="http://schemas.microsoft.com/office/powerpoint/2010/main" val="420343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rawh miexi mgħaġġel kemm jiflaħ bla ma jżommu ħadd minn idu. Tobit stqarr quddiem kulħadd li Alla ħenn</a:t>
            </a:r>
          </a:p>
        </p:txBody>
      </p:sp>
    </p:spTree>
    <p:extLst>
      <p:ext uri="{BB962C8B-B14F-4D97-AF65-F5344CB8AC3E}">
        <p14:creationId xmlns:p14="http://schemas.microsoft.com/office/powerpoint/2010/main" val="302748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għalih, u fetaħlu għajnejh.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resaq lejn Sara, mart ibnu, berikha u qalilha: </a:t>
            </a:r>
          </a:p>
        </p:txBody>
      </p:sp>
    </p:spTree>
    <p:extLst>
      <p:ext uri="{BB962C8B-B14F-4D97-AF65-F5344CB8AC3E}">
        <p14:creationId xmlns:p14="http://schemas.microsoft.com/office/powerpoint/2010/main" val="64613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“Merħba</a:t>
            </a:r>
            <a:r>
              <a:rPr lang="en-GB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bik, binti! Imbierek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tiegħek li ġiebek għandna, binti! Imbierek missierek! Imbierek ibni Tobija! </a:t>
            </a:r>
          </a:p>
        </p:txBody>
      </p:sp>
    </p:spTree>
    <p:extLst>
      <p:ext uri="{BB962C8B-B14F-4D97-AF65-F5344CB8AC3E}">
        <p14:creationId xmlns:p14="http://schemas.microsoft.com/office/powerpoint/2010/main" val="98155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Imbierka int, binti! Idħol f’darek, qawwija u sħiħa! Idħol imbierka u ferħana! Idħol, binti!”</a:t>
            </a:r>
          </a:p>
        </p:txBody>
      </p:sp>
    </p:spTree>
    <p:extLst>
      <p:ext uri="{BB962C8B-B14F-4D97-AF65-F5344CB8AC3E}">
        <p14:creationId xmlns:p14="http://schemas.microsoft.com/office/powerpoint/2010/main" val="19177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Anna kienet toqgħod bilqiegħda tgħarrex lejn it-triq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mnejn kienet tistenna lil binha ġej. Malli lemħitu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859834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Faħħar,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899394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791615"/>
            <a:ext cx="2261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ngħanni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801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Faħħar,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72190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1303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lill-maħqurin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3940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lill-imġewħin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lill-imjassrin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103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Faħħar,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364808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għomja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jerfa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lill-milwijin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41902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lill-ġusti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jħares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lill-barranin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8403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Faħħar,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ġej marret tgħid lil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missieru: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“Ara, ibnek ġej, u miegħu hemm ir-raġel li mar miegħu.”</a:t>
            </a:r>
          </a:p>
        </p:txBody>
      </p:sp>
    </p:spTree>
    <p:extLst>
      <p:ext uri="{BB962C8B-B14F-4D97-AF65-F5344CB8AC3E}">
        <p14:creationId xmlns:p14="http://schemas.microsoft.com/office/powerpoint/2010/main" val="308995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lill-iltim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lill-armla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lill-ħżiena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jħarbtilhom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triqathom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70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isaltan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24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Faħħar, ruħ tiegħi,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679264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ħadd iħobbni, iħares kelmti,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il-Mulej,</a:t>
            </a:r>
          </a:p>
          <a:p>
            <a:pPr algn="ctr"/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Missieri jħobbu, u aħna niġu għandu.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255557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12, 35-37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hu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“Din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Messija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bin David? David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imnebbaħ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1514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Sidi: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qegħedt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3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Rafel imbagħad qal lil Tobija, qabel ma dan qorob lejn missieru: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“Naf li għajnejn missierek se jinfetħu. Ogħroklu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92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David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Sidu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mela kif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inhu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ibnu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qagħdet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tisimgħu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329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għajnejh bil-marrara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tal-ħuta, u d-duwa tixrob il-bjada u din titqaxxar, u missierek jieħu d-dawl u jibda jara.” </a:t>
            </a:r>
          </a:p>
        </p:txBody>
      </p:sp>
    </p:spTree>
    <p:extLst>
      <p:ext uri="{BB962C8B-B14F-4D97-AF65-F5344CB8AC3E}">
        <p14:creationId xmlns:p14="http://schemas.microsoft.com/office/powerpoint/2010/main" val="170760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Anna marret tiġri u nxteħtet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fuq għonq binha u qaltlu: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“Fl-aħħar rajtek, ibni; issa nista’ mmut!”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nfexxet tibki.</a:t>
            </a:r>
          </a:p>
        </p:txBody>
      </p:sp>
    </p:spTree>
    <p:extLst>
      <p:ext uri="{BB962C8B-B14F-4D97-AF65-F5344CB8AC3E}">
        <p14:creationId xmlns:p14="http://schemas.microsoft.com/office/powerpoint/2010/main" val="424747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Tobit qam, u tfixkel f’riġlejh hu u ħiereġ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mill-bieb tal-bitħa. U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Tobija mar jilqgħu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bil-marrara tal-ħuta f’idu, u</a:t>
            </a:r>
          </a:p>
        </p:txBody>
      </p:sp>
    </p:spTree>
    <p:extLst>
      <p:ext uri="{BB962C8B-B14F-4D97-AF65-F5344CB8AC3E}">
        <p14:creationId xmlns:p14="http://schemas.microsoft.com/office/powerpoint/2010/main" val="47117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nefaħ f’għajnejh u qabdu minn driegħu, u qallu: </a:t>
            </a:r>
          </a:p>
          <a:p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“Agħmel il-qalb, missier!”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Għamillu d-duwa fuq 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għajnejh u din bdiet taħarqu.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9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2664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b’idejh it-tnejn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qaxxarlu l-bjada minn truf għajnejh.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Tobit inxteħet fuq għonq ibnu u nfexx f’bikja:</a:t>
            </a:r>
          </a:p>
        </p:txBody>
      </p:sp>
    </p:spTree>
    <p:extLst>
      <p:ext uri="{BB962C8B-B14F-4D97-AF65-F5344CB8AC3E}">
        <p14:creationId xmlns:p14="http://schemas.microsoft.com/office/powerpoint/2010/main" val="30047999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664</Words>
  <Application>Microsoft Office PowerPoint</Application>
  <PresentationFormat>Custom</PresentationFormat>
  <Paragraphs>94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56</cp:revision>
  <dcterms:created xsi:type="dcterms:W3CDTF">2008-12-28T11:50:57Z</dcterms:created>
  <dcterms:modified xsi:type="dcterms:W3CDTF">2023-02-13T16:42:06Z</dcterms:modified>
</cp:coreProperties>
</file>