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0"/>
  </p:notesMasterIdLst>
  <p:sldIdLst>
    <p:sldId id="288" r:id="rId4"/>
    <p:sldId id="258" r:id="rId5"/>
    <p:sldId id="794" r:id="rId6"/>
    <p:sldId id="795" r:id="rId7"/>
    <p:sldId id="796" r:id="rId8"/>
    <p:sldId id="797" r:id="rId9"/>
    <p:sldId id="798" r:id="rId10"/>
    <p:sldId id="799" r:id="rId11"/>
    <p:sldId id="800" r:id="rId12"/>
    <p:sldId id="801" r:id="rId13"/>
    <p:sldId id="299" r:id="rId14"/>
    <p:sldId id="300" r:id="rId15"/>
    <p:sldId id="622" r:id="rId16"/>
    <p:sldId id="802" r:id="rId17"/>
    <p:sldId id="281" r:id="rId18"/>
    <p:sldId id="274" r:id="rId19"/>
    <p:sldId id="803" r:id="rId20"/>
    <p:sldId id="321" r:id="rId21"/>
    <p:sldId id="273" r:id="rId22"/>
    <p:sldId id="804" r:id="rId23"/>
    <p:sldId id="322" r:id="rId24"/>
    <p:sldId id="756" r:id="rId25"/>
    <p:sldId id="805" r:id="rId26"/>
    <p:sldId id="757" r:id="rId27"/>
    <p:sldId id="607" r:id="rId28"/>
    <p:sldId id="626" r:id="rId29"/>
    <p:sldId id="608" r:id="rId30"/>
    <p:sldId id="295" r:id="rId31"/>
    <p:sldId id="264" r:id="rId32"/>
    <p:sldId id="806" r:id="rId33"/>
    <p:sldId id="807" r:id="rId34"/>
    <p:sldId id="808" r:id="rId35"/>
    <p:sldId id="809" r:id="rId36"/>
    <p:sldId id="810" r:id="rId37"/>
    <p:sldId id="297" r:id="rId38"/>
    <p:sldId id="296" r:id="rId39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3" d="100"/>
          <a:sy n="33" d="100"/>
        </p:scale>
        <p:origin x="54" y="93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22/02/2023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791861"/>
            <a:ext cx="23399750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mit-Tieni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Ittra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Appostlu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Kor 5, 14-21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1615"/>
            <a:ext cx="2275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għalina sabiex aħna nsiru fih ġustizzja ta’ Alla.</a:t>
            </a:r>
          </a:p>
        </p:txBody>
      </p:sp>
    </p:spTree>
    <p:extLst>
      <p:ext uri="{BB962C8B-B14F-4D97-AF65-F5344CB8AC3E}">
        <p14:creationId xmlns:p14="http://schemas.microsoft.com/office/powerpoint/2010/main" val="364408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507585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Ħanin u twajjeb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467346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7F77A-20DC-2F4D-B975-F1A0CE04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993" y="6121686"/>
            <a:ext cx="5731764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B’qalbi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qaddis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tinsiex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9966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0" y="3792409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Ħanin u twajjeb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330196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jaħfer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dnubietek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ifejjaq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61303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jifdi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iħaddnek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208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Ħanin u twajjeb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1303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Ħanin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twajjeb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jagħdab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mogħdrija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Ħuti, l-imħabba ta’ Kristu ġġegħelna naħsbu dan: li wieħed miet għal kulħadd, mela kulħadd miet. Hu miet għal kulħadd biex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joqgħodx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jitlewwem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jinkorla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660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253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Ħanin u twajjeb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07306"/>
            <a:ext cx="2239448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Daqskemm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smewwiet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’il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mill-art,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tjubitu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ma’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2870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30196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daqs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mbiegħed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Lvant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Punent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jbiegħed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ħtijietna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3470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253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Ħanin u twajjeb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840850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iġbidli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preċetti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tjubitek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5, 33-37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2409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tiegħu: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dawk li jgħixu ma jgħixux għalihom infushom, imma għal dak li miet u rxoxta għalihom.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Għalhekk aħna ma nagħrfu</a:t>
            </a:r>
          </a:p>
        </p:txBody>
      </p:sp>
    </p:spTree>
    <p:extLst>
      <p:ext uri="{BB962C8B-B14F-4D97-AF65-F5344CB8AC3E}">
        <p14:creationId xmlns:p14="http://schemas.microsoft.com/office/powerpoint/2010/main" val="1805764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0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Smajtu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wkoll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x’intqal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lin-nies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Tonqosx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wegħda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ħlift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wegħdiet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ħliftlu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62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0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taħilfu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la bis-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la bl-art,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jserraħ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27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0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riġlejh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lanqas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b’Ġerusalemm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l-Belt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-Sultan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lanqas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b’rasek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3160476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0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taħlef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xagħra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tagħmilha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bajda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21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diskors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tagħkom: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Iva,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le, le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368709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lil ħadd skont il-ġisem. Jekk għarafna lil Kristu skont il-ġisem, issa ma nagħrfuhx aktar hekk. Meta wieħed jingħaqad ma’</a:t>
            </a:r>
          </a:p>
        </p:txBody>
      </p:sp>
    </p:spTree>
    <p:extLst>
      <p:ext uri="{BB962C8B-B14F-4D97-AF65-F5344CB8AC3E}">
        <p14:creationId xmlns:p14="http://schemas.microsoft.com/office/powerpoint/2010/main" val="320732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Kristu, isir ħolqien ġdid;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il-qadim għadda u daħal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il-ġdid.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Kollox ġej minn Alla li ħabbibna miegħu nnifsu</a:t>
            </a:r>
          </a:p>
        </p:txBody>
      </p:sp>
    </p:spTree>
    <p:extLst>
      <p:ext uri="{BB962C8B-B14F-4D97-AF65-F5344CB8AC3E}">
        <p14:creationId xmlns:p14="http://schemas.microsoft.com/office/powerpoint/2010/main" val="143352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permezz ta’ Kristu u tana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l-ministeru ta’ din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il-ħbiberija tal-bnedmin ma’ Alla. Alla kien li ħabbeb il-ħolqien miegħu</a:t>
            </a:r>
          </a:p>
        </p:txBody>
      </p:sp>
    </p:spTree>
    <p:extLst>
      <p:ext uri="{BB962C8B-B14F-4D97-AF65-F5344CB8AC3E}">
        <p14:creationId xmlns:p14="http://schemas.microsoft.com/office/powerpoint/2010/main" val="62023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nnifsu permezz ta’ Kristu, bla ma qagħad iżomm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il-kont ta’ dnubiethom, u fdalna l-ministeru ta’ din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il-ħbiberija.</a:t>
            </a:r>
          </a:p>
        </p:txBody>
      </p:sp>
    </p:spTree>
    <p:extLst>
      <p:ext uri="{BB962C8B-B14F-4D97-AF65-F5344CB8AC3E}">
        <p14:creationId xmlns:p14="http://schemas.microsoft.com/office/powerpoint/2010/main" val="271388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Aħna nagħmluha ta’ ambaxxaturi ta’ Kristu bħallikieku Alla stess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qiegħed isejjaħ permezz tagħna, nitolbu fuq li</a:t>
            </a:r>
          </a:p>
        </p:txBody>
      </p:sp>
    </p:spTree>
    <p:extLst>
      <p:ext uri="{BB962C8B-B14F-4D97-AF65-F5344CB8AC3E}">
        <p14:creationId xmlns:p14="http://schemas.microsoft.com/office/powerpoint/2010/main" val="194241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nitolbu f’ġieħ Kristu: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“Ħallu lil Alla jħabbibkom miegħu.”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Dak li ma kienx jaf x’inhu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dnub, Alla għamlu dnub</a:t>
            </a:r>
          </a:p>
        </p:txBody>
      </p:sp>
    </p:spTree>
    <p:extLst>
      <p:ext uri="{BB962C8B-B14F-4D97-AF65-F5344CB8AC3E}">
        <p14:creationId xmlns:p14="http://schemas.microsoft.com/office/powerpoint/2010/main" val="34268308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512</Words>
  <Application>Microsoft Office PowerPoint</Application>
  <PresentationFormat>Custom</PresentationFormat>
  <Paragraphs>85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57</cp:revision>
  <dcterms:created xsi:type="dcterms:W3CDTF">2008-12-28T11:50:57Z</dcterms:created>
  <dcterms:modified xsi:type="dcterms:W3CDTF">2023-02-22T10:27:37Z</dcterms:modified>
</cp:coreProperties>
</file>