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9"/>
  </p:notesMasterIdLst>
  <p:sldIdLst>
    <p:sldId id="288" r:id="rId4"/>
    <p:sldId id="258" r:id="rId5"/>
    <p:sldId id="767" r:id="rId6"/>
    <p:sldId id="768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299" r:id="rId21"/>
    <p:sldId id="300" r:id="rId22"/>
    <p:sldId id="622" r:id="rId23"/>
    <p:sldId id="782" r:id="rId24"/>
    <p:sldId id="281" r:id="rId25"/>
    <p:sldId id="274" r:id="rId26"/>
    <p:sldId id="321" r:id="rId27"/>
    <p:sldId id="273" r:id="rId28"/>
    <p:sldId id="783" r:id="rId29"/>
    <p:sldId id="322" r:id="rId30"/>
    <p:sldId id="756" r:id="rId31"/>
    <p:sldId id="784" r:id="rId32"/>
    <p:sldId id="785" r:id="rId33"/>
    <p:sldId id="757" r:id="rId34"/>
    <p:sldId id="607" r:id="rId35"/>
    <p:sldId id="626" r:id="rId36"/>
    <p:sldId id="608" r:id="rId37"/>
    <p:sldId id="295" r:id="rId38"/>
    <p:sldId id="264" r:id="rId39"/>
    <p:sldId id="786" r:id="rId40"/>
    <p:sldId id="787" r:id="rId41"/>
    <p:sldId id="788" r:id="rId42"/>
    <p:sldId id="789" r:id="rId43"/>
    <p:sldId id="790" r:id="rId44"/>
    <p:sldId id="791" r:id="rId45"/>
    <p:sldId id="792" r:id="rId46"/>
    <p:sldId id="297" r:id="rId47"/>
    <p:sldId id="296" r:id="rId4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44" y="9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Tobit</a:t>
            </a: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 12, 1.5-15.20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l-karità jimtlew bil-ħajja. Dawk li jagħmlu d-dnub u l-inġustizzja, huma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l-għedewwa tagħhom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infushom.</a:t>
            </a:r>
          </a:p>
        </p:txBody>
      </p:sp>
    </p:spTree>
    <p:extLst>
      <p:ext uri="{BB962C8B-B14F-4D97-AF65-F5344CB8AC3E}">
        <p14:creationId xmlns:p14="http://schemas.microsoft.com/office/powerpoint/2010/main" val="411463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Irrid ngħidilkom is-sewwa kollu, u ma naħbilkom xejn. Diġà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għarraftkom: Tajjeb li wieħed iżomm moħbi </a:t>
            </a:r>
          </a:p>
        </p:txBody>
      </p:sp>
    </p:spTree>
    <p:extLst>
      <p:ext uri="{BB962C8B-B14F-4D97-AF65-F5344CB8AC3E}">
        <p14:creationId xmlns:p14="http://schemas.microsoft.com/office/powerpoint/2010/main" val="178681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s-sigriet tas-sultan, iżda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unur li wieħed ixandar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l-opri ta’ Alla. U issa, meta int u Sara kontu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titolbu, jien kont inwassal</a:t>
            </a:r>
          </a:p>
        </p:txBody>
      </p:sp>
    </p:spTree>
    <p:extLst>
      <p:ext uri="{BB962C8B-B14F-4D97-AF65-F5344CB8AC3E}">
        <p14:creationId xmlns:p14="http://schemas.microsoft.com/office/powerpoint/2010/main" val="326381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it-talb tagħkom quddiem il-maestà tal-Mulej u nfakkru fih; meta kont tidfen il-mejtin kont nagħmel l-istess. Meta int</a:t>
            </a:r>
          </a:p>
        </p:txBody>
      </p:sp>
    </p:spTree>
    <p:extLst>
      <p:ext uri="{BB962C8B-B14F-4D97-AF65-F5344CB8AC3E}">
        <p14:creationId xmlns:p14="http://schemas.microsoft.com/office/powerpoint/2010/main" val="90553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qgħadtx taħsibha darbtejn biex tqum, tħalli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l-ikel, u tmur tkeffen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il-mejjet, jien kont mibgħut biex inġarrbek.</a:t>
            </a:r>
          </a:p>
        </p:txBody>
      </p:sp>
    </p:spTree>
    <p:extLst>
      <p:ext uri="{BB962C8B-B14F-4D97-AF65-F5344CB8AC3E}">
        <p14:creationId xmlns:p14="http://schemas.microsoft.com/office/powerpoint/2010/main" val="207288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issa Alla bl-istess mod bagħatni biex infejjaq lilek u lil Sara, mart ibnek.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Rafel, wieħed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mis-seba’ anġli, li qegħdin</a:t>
            </a:r>
          </a:p>
        </p:txBody>
      </p:sp>
    </p:spTree>
    <p:extLst>
      <p:ext uri="{BB962C8B-B14F-4D97-AF65-F5344CB8AC3E}">
        <p14:creationId xmlns:p14="http://schemas.microsoft.com/office/powerpoint/2010/main" val="416555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 il-maestà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 u nistgħu nersqu lejh. Issa bierku lill-Mulej fuq l-art;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 lil Alla. Jien tiela’</a:t>
            </a:r>
          </a:p>
        </p:txBody>
      </p:sp>
    </p:spTree>
    <p:extLst>
      <p:ext uri="{BB962C8B-B14F-4D97-AF65-F5344CB8AC3E}">
        <p14:creationId xmlns:p14="http://schemas.microsoft.com/office/powerpoint/2010/main" val="372159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 min bagħatni. Iktbu kulma ġralkom.”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Kif qal hekk għola ’l fuq.</a:t>
            </a:r>
          </a:p>
        </p:txBody>
      </p:sp>
    </p:spTree>
    <p:extLst>
      <p:ext uri="{BB962C8B-B14F-4D97-AF65-F5344CB8AC3E}">
        <p14:creationId xmlns:p14="http://schemas.microsoft.com/office/powerpoint/2010/main" val="17168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7585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Alla, li jgħix għal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7F77A-20DC-2F4D-B975-F1A0CE04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93" y="6121686"/>
            <a:ext cx="573176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malli għaddiet il-festa tat-tieġ, Tobit sejjaħ lil Tobija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ibnu u qallu: </a:t>
            </a:r>
          </a:p>
          <a:p>
            <a:pPr algn="ctr"/>
            <a:r>
              <a:rPr lang="mt-MT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“Ibni, qis li tħallas skont</a:t>
            </a:r>
            <a:endParaRPr lang="mt-MT" sz="16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mbierka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jikkastiga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iwasslek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sal-qabar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f’qiegħ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l-art,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jerfgħek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akbar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M’hemm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idejh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5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Alla, li jgħix għal dejjem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terġgħu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jaħbix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Alla, li jgħix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x’għamel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bierku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s-sultan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611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Alla, li jgħix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eżilju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lill-ġens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midneb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Erġgħu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midinbin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6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ħaqqu lil dak ir-raġel li ġie jwasslek, u agħtih xi ħaġa aktar.”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sejjaħlu u qallu: </a:t>
            </a:r>
          </a:p>
          <a:p>
            <a:pPr algn="ctr"/>
            <a:r>
              <a:rPr lang="mt-MT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“Nofs kulma ġibtilna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64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3791615"/>
            <a:ext cx="2239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jilqagħkomx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jħennx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6370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Alla, li jgħix għal dejjem</a:t>
            </a:r>
          </a:p>
        </p:txBody>
      </p:sp>
    </p:spTree>
    <p:extLst>
      <p:ext uri="{BB962C8B-B14F-4D97-AF65-F5344CB8AC3E}">
        <p14:creationId xmlns:p14="http://schemas.microsoft.com/office/powerpoint/2010/main" val="840850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foqra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fl-ispirtu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12, 38-44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Ġesù, hu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Iftħu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jduru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toroq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lbiesi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jixtiequ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isellmilhom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pjazez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2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fis-sinagogi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joqogħdu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fis-siġġijiet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ewlenin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pranzijiet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iberbqu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ir-romol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06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jitolbu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jieħdu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kundanna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iebsa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7716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2333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miegħek hu tiegħek bi ħlas. Ħudu, u tista’ tmur </a:t>
            </a:r>
          </a:p>
          <a:p>
            <a:pPr algn="ctr"/>
            <a:r>
              <a:rPr lang="mt-MT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bis-sliem.”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Rafel imbagħad sejħilhom bil-moħbi u qalilhom:</a:t>
            </a:r>
          </a:p>
        </p:txBody>
      </p:sp>
    </p:spTree>
    <p:extLst>
      <p:ext uri="{BB962C8B-B14F-4D97-AF65-F5344CB8AC3E}">
        <p14:creationId xmlns:p14="http://schemas.microsoft.com/office/powerpoint/2010/main" val="1168599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biswit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teżor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flus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jitfgħu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teżor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jitfgħu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879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armla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fqira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tefgħet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biċċtejn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żgħar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ċenteżmi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56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din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fqira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tefgħet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iktar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tefgħu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teżor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Għax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tefgħu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83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miż-żejjed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hi,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faqar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tefgħet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05762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2333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“Bierku lil Alla u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faħħruh quddiem il-ħajjin kollha għall-ġid kollu li għamel magħkom,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iberkuh u jgħannu</a:t>
            </a:r>
          </a:p>
        </p:txBody>
      </p:sp>
    </p:spTree>
    <p:extLst>
      <p:ext uri="{BB962C8B-B14F-4D97-AF65-F5344CB8AC3E}">
        <p14:creationId xmlns:p14="http://schemas.microsoft.com/office/powerpoint/2010/main" val="87625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għana ta’ tifħir f’ġieħ ismu. Xandru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mal-bnedmin kollha kulma għamel Alla u agħtuh ġieħ u titnikkrux</a:t>
            </a:r>
          </a:p>
        </p:txBody>
      </p:sp>
    </p:spTree>
    <p:extLst>
      <p:ext uri="{BB962C8B-B14F-4D97-AF65-F5344CB8AC3E}">
        <p14:creationId xmlns:p14="http://schemas.microsoft.com/office/powerpoint/2010/main" val="365529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tfaħħruh. Tajjeb li wieħed iżomm moħbi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s-sigriet tas-sultan,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unur li wieħed ifaħħar u jxandar l-opri</a:t>
            </a:r>
          </a:p>
        </p:txBody>
      </p:sp>
    </p:spTree>
    <p:extLst>
      <p:ext uri="{BB962C8B-B14F-4D97-AF65-F5344CB8AC3E}">
        <p14:creationId xmlns:p14="http://schemas.microsoft.com/office/powerpoint/2010/main" val="322362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Alla. Agħmlu t-tajjeb u ma jilħaqkom ebda deni. Aħjar it-talb bil-qalb, u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l-karità bis-sewwa,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mill-għana bid-dnewwa. </a:t>
            </a:r>
          </a:p>
        </p:txBody>
      </p:sp>
    </p:spTree>
    <p:extLst>
      <p:ext uri="{BB962C8B-B14F-4D97-AF65-F5344CB8AC3E}">
        <p14:creationId xmlns:p14="http://schemas.microsoft.com/office/powerpoint/2010/main" val="110174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 tagħti l-karità,</a:t>
            </a:r>
            <a:r>
              <a:rPr lang="en-GB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milli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taħżen id-deheb. Il-karità teħilsek mill-mewt, u tnaddfek minn kull dnub. Dawk li jagħmlu </a:t>
            </a:r>
          </a:p>
        </p:txBody>
      </p:sp>
    </p:spTree>
    <p:extLst>
      <p:ext uri="{BB962C8B-B14F-4D97-AF65-F5344CB8AC3E}">
        <p14:creationId xmlns:p14="http://schemas.microsoft.com/office/powerpoint/2010/main" val="22580687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702</Words>
  <Application>Microsoft Office PowerPoint</Application>
  <PresentationFormat>Custom</PresentationFormat>
  <Paragraphs>99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56</cp:revision>
  <dcterms:created xsi:type="dcterms:W3CDTF">2008-12-28T11:50:57Z</dcterms:created>
  <dcterms:modified xsi:type="dcterms:W3CDTF">2023-02-13T16:49:50Z</dcterms:modified>
</cp:coreProperties>
</file>