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52"/>
  </p:notesMasterIdLst>
  <p:sldIdLst>
    <p:sldId id="321" r:id="rId5"/>
    <p:sldId id="292" r:id="rId6"/>
    <p:sldId id="259" r:id="rId7"/>
    <p:sldId id="260" r:id="rId8"/>
    <p:sldId id="261" r:id="rId9"/>
    <p:sldId id="315" r:id="rId10"/>
    <p:sldId id="262" r:id="rId11"/>
    <p:sldId id="263" r:id="rId12"/>
    <p:sldId id="264" r:id="rId13"/>
    <p:sldId id="316" r:id="rId14"/>
    <p:sldId id="265" r:id="rId15"/>
    <p:sldId id="266" r:id="rId16"/>
    <p:sldId id="267" r:id="rId17"/>
    <p:sldId id="268" r:id="rId18"/>
    <p:sldId id="317" r:id="rId19"/>
    <p:sldId id="269" r:id="rId20"/>
    <p:sldId id="303" r:id="rId21"/>
    <p:sldId id="270" r:id="rId22"/>
    <p:sldId id="271" r:id="rId23"/>
    <p:sldId id="272" r:id="rId24"/>
    <p:sldId id="318" r:id="rId25"/>
    <p:sldId id="319" r:id="rId26"/>
    <p:sldId id="304" r:id="rId27"/>
    <p:sldId id="305" r:id="rId28"/>
    <p:sldId id="275" r:id="rId29"/>
    <p:sldId id="302" r:id="rId30"/>
    <p:sldId id="286" r:id="rId31"/>
    <p:sldId id="276" r:id="rId32"/>
    <p:sldId id="307" r:id="rId33"/>
    <p:sldId id="306" r:id="rId34"/>
    <p:sldId id="277" r:id="rId35"/>
    <p:sldId id="309" r:id="rId36"/>
    <p:sldId id="308" r:id="rId37"/>
    <p:sldId id="279" r:id="rId38"/>
    <p:sldId id="298" r:id="rId39"/>
    <p:sldId id="310" r:id="rId40"/>
    <p:sldId id="313" r:id="rId41"/>
    <p:sldId id="280" r:id="rId42"/>
    <p:sldId id="314" r:id="rId43"/>
    <p:sldId id="299" r:id="rId44"/>
    <p:sldId id="282" r:id="rId45"/>
    <p:sldId id="283" r:id="rId46"/>
    <p:sldId id="284" r:id="rId47"/>
    <p:sldId id="285" r:id="rId48"/>
    <p:sldId id="320" r:id="rId49"/>
    <p:sldId id="312" r:id="rId50"/>
    <p:sldId id="322" r:id="rId51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66CCFF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6" y="69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9861" y="3569993"/>
            <a:ext cx="21788590" cy="92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Ġenesi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</a:t>
            </a:r>
            <a:r>
              <a:rPr lang="en-US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18, 16-33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74630"/>
            <a:ext cx="22502970" cy="1164040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aħfirx lill-pajjiż minħabba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l-ħamsin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 li hemm f’nofsha? Ma jkun qatt li int</a:t>
            </a:r>
            <a:r>
              <a:rPr lang="en-GB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tagħmel ħaġa bħal din,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toqtol il-bniedem ġust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2007"/>
            <a:ext cx="22574408" cy="1212165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mal-ħażin, 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l-ġust u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l-ħażin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misshom l-istess xorti!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jkun qatt minnek,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l-imħallef tal-art kollha,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233" y="286064"/>
            <a:ext cx="22645846" cy="1177457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ma tagħmilx ġustiżżja.”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l-Mulej wieġeb: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“Jekk jiena nsib ħamsin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 ġust f’nofs il-belt,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iena naħfi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 lill-po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</a:t>
            </a:r>
            <a:endParaRPr lang="mt-MT" altLang="mt-MT" sz="155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383340"/>
            <a:ext cx="22502970" cy="1177457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kollu minħabba fihom.”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wieġeb Abraham u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qal: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“Arani, jien issu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rajt nitkellem mal-Mulej, 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233" y="513516"/>
            <a:ext cx="22574408" cy="1137790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għalkemm jien trab 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rmied. U jekk hemm nieqsa ħamsa għall-ħamsin ġust, </a:t>
            </a:r>
            <a:r>
              <a:rPr lang="mt-MT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minħabba ħamsa u erbgħin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 teqred il-belt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kollha?”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en-US" sz="130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233" y="299202"/>
            <a:ext cx="22574408" cy="1137790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wieġbu l-Mulej: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neqridhiex jekk insib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fiha ħamsa u erbgħin.”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Imma Abraham kompla </a:t>
            </a:r>
            <a:r>
              <a:rPr lang="mt-MT" altLang="mt-MT" sz="15500" spc="-150" dirty="0">
                <a:latin typeface="Times New Roman" pitchFamily="18" charset="0"/>
              </a:rPr>
              <a:t>jitkellem </a:t>
            </a:r>
            <a:r>
              <a:rPr lang="mt-MT" altLang="mt-MT" sz="15500" dirty="0">
                <a:latin typeface="Times New Roman" pitchFamily="18" charset="0"/>
              </a:rPr>
              <a:t>miegħu u jgħidlu: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en-US" sz="130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547" y="227764"/>
            <a:ext cx="22431532" cy="1212165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jekk issib hemm erbgħin?”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wieġbu: 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nagħmilx dan, </a:t>
            </a:r>
            <a:b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minħabba l-erbgħin.”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233" y="322007"/>
            <a:ext cx="22574408" cy="1212165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qallu: 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 tagħdabx, Sidi, jekk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nerġa’ nitkellem: u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jinstabu tletin?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hu wieġeb: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6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233" y="299202"/>
            <a:ext cx="22574408" cy="1193014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nagħmilx dan,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insib hemm tletin.” 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raġa’ qallu: 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 kif nissogra nkellem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 Sidi: U jekk jinstabu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00864"/>
            <a:ext cx="22502970" cy="1209992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hemm għoxrin?”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l-Mulej wieġeb; 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neqridhiex minħabba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l-għoxrin.”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wieġeb: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Dawk l-irġiel mistiedna ta’ Abraham, qamu minn hemm, u dawru wiċċhom lejn Sodoma; u Abraham mar magħhom biex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79315"/>
            <a:ext cx="22431532" cy="1197859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“La tagħdabx, Sidi, jekk nerġa’ nitkellem darba oħra biss: U jekk jinstabu hemm għaxra?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hu qallu: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79315"/>
            <a:ext cx="22431532" cy="1212147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neqridhiex minħabba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l-għaxra.”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malli l-Mulej temm jitkellem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mt-MT" altLang="mt-MT" sz="15500" dirty="0">
                <a:latin typeface="Times New Roman" pitchFamily="18" charset="0"/>
              </a:rPr>
              <a:t>ma’ Abraham,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il-Mulej telaq, u Abraham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4704927"/>
            <a:ext cx="22431532" cy="319172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raġa’ lura lejn daru.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8555" y="5442738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442210"/>
            <a:ext cx="22145779" cy="996465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Bierek, ruħ tiegħi,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il-Mulej!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B’qalbi kollha nbierek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l-isem qaddis tiegħu.</a:t>
            </a:r>
            <a:r>
              <a:rPr lang="en-US" altLang="mt-MT" sz="155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442210"/>
            <a:ext cx="22360094" cy="974976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Bierek, ruħ tiegħi,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il-Mulej,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la tinsiex il-ġid kollu li għamel miegħek.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85086"/>
            <a:ext cx="23399750" cy="96114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li jaħfer dnubietek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kollha;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fejjaq il-mard tiegħek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kollu;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66500"/>
            <a:ext cx="23399750" cy="9468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ifdi lil ħajtek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mill-qabar;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ħaddnek bit-tieba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l-ħniena.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5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07306"/>
            <a:ext cx="22502970" cy="1190582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iqabbadhom it-triq.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l-Mulej qal: 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“Se nibqa’ naħbi x’se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nagħmel minn Abraham?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Abraham għad ikun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3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386765"/>
            <a:ext cx="22217218" cy="982804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dum ma jagħdab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kollu mogħdrija.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8423" y="1386765"/>
            <a:ext cx="22002904" cy="982804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joqgħodx jitleww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magħna,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anqas jinkorla għal dejjem.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98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01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422769"/>
            <a:ext cx="22217218" cy="975603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mexiex magħna skont ma ħaqqhom ħtijietna;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ħallasniex skont ma ħaqqha ħżunitna.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9202"/>
            <a:ext cx="23399750" cy="120015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Daqskemm huma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s-smewwiet ‘il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mill-art,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ekk hi kbira tjubitu ma’ </a:t>
            </a:r>
            <a:br>
              <a:rPr lang="en-GB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jibża’ minnu.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 u twajjeb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82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2737" y="1513648"/>
            <a:ext cx="21502838" cy="98584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Illum la twebbsux qalbkom,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 isimgħu leħen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547" y="299202"/>
            <a:ext cx="22502970" cy="1143008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ġens kbir u qawwi, u bih jitbierku l-ġnus kollha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tal-art.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 ħtartu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sabiex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iwissi lil uliedu u lil daru warajh biex iżommu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8, 18-22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meta ra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ruħu mdawwar b’ħafna nies, Ġesù ordna li jaqsmu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għax-xatt l-ieħor.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Imbagħad resaq fuqu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12919"/>
            <a:ext cx="22431532" cy="10849989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wieħed mill-kittieba u qallu: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“Mgħallem, tmur fejn tmur, jiena niġi warajk.”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Imma Ġesù wieġ</a:t>
            </a:r>
            <a:r>
              <a:rPr lang="en-GB" altLang="mt-MT" sz="15500" dirty="0">
                <a:latin typeface="Times New Roman" pitchFamily="18" charset="0"/>
              </a:rPr>
              <a:t>b</a:t>
            </a:r>
            <a:r>
              <a:rPr lang="mt-MT" altLang="mt-MT" sz="15500" dirty="0">
                <a:latin typeface="Times New Roman" pitchFamily="18" charset="0"/>
              </a:rPr>
              <a:t>u;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79314"/>
            <a:ext cx="22431532" cy="1216935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“Il-volpijiet għandhom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l-għerien tagħhom,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l-għasafar tas-sema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l-bejtiet;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żda Bin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il-bniedem ma għandux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6326"/>
            <a:ext cx="22431532" cy="1200158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 imidd rasu.”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Ieħor, wieħed mid-dixxipli, qallu: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“Mulej, ħallini l-ewwel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mmur nidfen lil missieri.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211099"/>
            <a:ext cx="22431532" cy="1017937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Ġesu’ wieġbu: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mxi warajja, u ħalli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 mejtin jidfnu l-mejtin tagħhom.”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0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79315"/>
            <a:ext cx="22574408" cy="1150915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fit-triq tal-Mulej u jagħmlu l-ħaqq u s-sewwwa, b’hekk il-Mulej iġib 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Abraham kulma wiegħdu.”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l-Mulej qal: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79315"/>
            <a:ext cx="22574408" cy="1150915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“Hemm l-għajta qawwija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ta’ Sodoma u Gomorra u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t-toqol kbir ta’ dnubhom.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issa se ninż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nara jekk għamlux għal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13298"/>
            <a:ext cx="22574408" cy="1198748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l-għajta tagħhom li waslet għandi. Jekk le, inkun naf.”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Dawk l-irġiel kisru minn hemm, u rħewlha lejn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84888"/>
            <a:ext cx="22360094" cy="121216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Sodoma; imma l-Mulej baqa’ wieqaf quddiem</a:t>
            </a:r>
            <a:r>
              <a:rPr lang="en-GB" altLang="mt-MT" sz="15500" dirty="0">
                <a:latin typeface="Times New Roman" pitchFamily="18" charset="0"/>
              </a:rPr>
              <a:t> Abraham.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U Abraham resaq lejn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latin typeface="Times New Roman" pitchFamily="18" charset="0"/>
              </a:rPr>
              <a:t>il-Mulej u staqsieh: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74630"/>
            <a:ext cx="22502970" cy="1164040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“U int se teqred it-tajjeb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mal-ħażin? U jekk hemm ħamsin bniedem ġust f’nofs il-belt, jaqaw lil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 se teqridhom u ma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762</Words>
  <Application>Microsoft Office PowerPoint</Application>
  <PresentationFormat>Custom</PresentationFormat>
  <Paragraphs>138</Paragraphs>
  <Slides>47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72</cp:revision>
  <dcterms:created xsi:type="dcterms:W3CDTF">2011-06-21T19:16:41Z</dcterms:created>
  <dcterms:modified xsi:type="dcterms:W3CDTF">2023-05-09T15:24:06Z</dcterms:modified>
</cp:coreProperties>
</file>