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6"/>
  </p:notesMasterIdLst>
  <p:sldIdLst>
    <p:sldId id="321" r:id="rId5"/>
    <p:sldId id="29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04" r:id="rId20"/>
    <p:sldId id="305" r:id="rId21"/>
    <p:sldId id="275" r:id="rId22"/>
    <p:sldId id="336" r:id="rId23"/>
    <p:sldId id="286" r:id="rId24"/>
    <p:sldId id="276" r:id="rId25"/>
    <p:sldId id="337" r:id="rId26"/>
    <p:sldId id="306" r:id="rId27"/>
    <p:sldId id="277" r:id="rId28"/>
    <p:sldId id="338" r:id="rId29"/>
    <p:sldId id="308" r:id="rId30"/>
    <p:sldId id="313" r:id="rId31"/>
    <p:sldId id="280" r:id="rId32"/>
    <p:sldId id="314" r:id="rId33"/>
    <p:sldId id="299" r:id="rId34"/>
    <p:sldId id="282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12" r:id="rId44"/>
    <p:sldId id="322" r:id="rId45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6"/>
    <a:srgbClr val="0000CC"/>
    <a:srgbClr val="006600"/>
    <a:srgbClr val="003300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132" y="1128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16/05/2023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5580" y="2845207"/>
            <a:ext cx="21788590" cy="690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Ġenesi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Ġen</a:t>
            </a:r>
            <a:r>
              <a:rPr lang="en-US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28, 10-22a</a:t>
            </a:r>
            <a:endParaRPr lang="en-US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570836"/>
            <a:ext cx="22574408" cy="94583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“Kemm hu tal-biża’ dan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il-post sagru! Dan mhux ħlief dar Alla, u dan bieb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</a:t>
            </a:r>
            <a:r>
              <a:rPr lang="en-GB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smewwiet!”.</a:t>
            </a:r>
          </a:p>
        </p:txBody>
      </p:sp>
    </p:spTree>
    <p:extLst>
      <p:ext uri="{BB962C8B-B14F-4D97-AF65-F5344CB8AC3E}">
        <p14:creationId xmlns:p14="http://schemas.microsoft.com/office/powerpoint/2010/main" val="76428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Ġakobb qam kmieni filgħodu, u ħa l-ħaġra li kien qiegħed taħt rasu, u waqqafha bħala plier, u sawwab iż-żejt fuq rasha.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1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semma dak il-post Betel, dar Alla, waqt li qabel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il-belt kien jisimha Luz. U Ġakobb għamel wegħda u qal: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9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511462"/>
            <a:ext cx="22574408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“Jekk Alla jkun miegħi, u jħarisni fit-triq li jien qbadt, u jipprovdili ħobż x’niekol u lbies x’nilbes, </a:t>
            </a:r>
            <a:endParaRPr lang="en-US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72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5342" y="2555578"/>
            <a:ext cx="22574408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nerġa’ lura bis-sliema lejn dar missieri, Alla tiegħi jkun il-Mulej. </a:t>
            </a:r>
            <a:endParaRPr lang="en-US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7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din il-ħaġra, li jien waqqaft bħala plier, tkun Dar Alla, u minn kulma tagħtini, nagħtik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l-għexur”.</a:t>
            </a:r>
            <a:endParaRPr lang="en-US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72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8555" y="5442738"/>
            <a:ext cx="19504868" cy="410082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jien fik nittama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287326"/>
            <a:ext cx="22145779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 li tgħix għall-kenn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tal-Għoli,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tgħammar għad-dell ta’ dak li jista’ kollox,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għid lill-Mulej:</a:t>
            </a:r>
            <a:endParaRPr lang="en-US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6985" y="1317668"/>
            <a:ext cx="22145779" cy="9964651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“Kenn tiegħi u qawwa tiegħi int,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jien fik nittama”.</a:t>
            </a:r>
            <a:endParaRPr lang="en-US" altLang="mt-MT" sz="15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4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Ġakobb ħareg minn Birsaba u telaq lejn Ħaran. U wasal f’post sagru, u waqaf biex jgħaddi l-lejl, għax ix-xemx kienet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7441" y="3923730"/>
            <a:ext cx="19504868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jien fik nittama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754408"/>
            <a:ext cx="23399750" cy="70911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hu jeħilsek mix-xibka tan-nassab,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mill-mard tal-mewt.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94268"/>
            <a:ext cx="23399750" cy="96114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Bir-rix tiegħu jgħattik,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taħt ġwenħajh tistkenn,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tarka u kurazza </a:t>
            </a:r>
            <a:endParaRPr lang="en-GB" alt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l-fedeltà tiegħu.</a:t>
            </a:r>
          </a:p>
        </p:txBody>
      </p:sp>
    </p:spTree>
    <p:extLst>
      <p:ext uri="{BB962C8B-B14F-4D97-AF65-F5344CB8AC3E}">
        <p14:creationId xmlns:p14="http://schemas.microsoft.com/office/powerpoint/2010/main" val="3973005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68051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jien fik nittama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3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583470"/>
            <a:ext cx="22217218" cy="9433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“La tħabbeb miegħi, jien neħilsu;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 għaraf ismi, jiena nħarsu.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385971"/>
            <a:ext cx="22217218" cy="982804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Hu jsejjaħli, u jiena nwieġbu;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miegħu nkun fid-dwejjaq tiegħu”.</a:t>
            </a:r>
          </a:p>
        </p:txBody>
      </p:sp>
    </p:spTree>
    <p:extLst>
      <p:ext uri="{BB962C8B-B14F-4D97-AF65-F5344CB8AC3E}">
        <p14:creationId xmlns:p14="http://schemas.microsoft.com/office/powerpoint/2010/main" val="18729553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2072" y="3707707"/>
            <a:ext cx="19504868" cy="4680519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tiegħi, jien fik nittama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101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2737" y="1513648"/>
            <a:ext cx="21502838" cy="98584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Is-Salvatur tagħna Kristu Ġesù qered il-mewt,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dawwal il-ħajja permezz tal-Evanġelju.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niżlet, u ħa waħda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mill-ħaġar li kien hemm u għamilha mħadda għal rasu, u raqad f’dak il-post sagru.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ħolom, u ra sellum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13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9, 18-26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Glorja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Mulej</a:t>
            </a:r>
            <a:endParaRPr lang="en-GB" sz="15500" b="1" i="1" spc="-276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2614977"/>
            <a:ext cx="22360093" cy="737003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resaq lejn Ġesù wieħed mill-kapijiet, inxteħet f’riġlejh u qallu: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26845"/>
            <a:ext cx="22360093" cy="974629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“Binti iss’issa għadha kemm mietet. Imma int ejja qiegħed idek fuqha u hija tgħix”. </a:t>
            </a:r>
            <a:endParaRPr lang="en-GB" altLang="mt-MT" sz="155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800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Ġesù qam u mar warajh flimkien mad-dixxipli tiegħu.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Mela waħda mara, li kienet ilha tnax-il sena sħaħ tbati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42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bit-tnixxija tad-demm, resqet lejh minn wara u messitlu t-tarf tal-libsa, għax bejnha u bejn ruħha qalet: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688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62849"/>
            <a:ext cx="22360093" cy="967428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00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“Imqar jekk immiss il-libsa tiegħu, infiq”.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Ġesù dar, lemaħha, u qalilha: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347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731101"/>
            <a:ext cx="22360093" cy="513778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“Agħmel il-qalb, binti;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il-fidi tiegħek fejqitek”.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227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minn dak il-ħin stess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il-mara fieqet.</a:t>
            </a:r>
            <a:r>
              <a:rPr lang="en-GB" altLang="mt-MT" sz="15500" dirty="0">
                <a:latin typeface="Times New Roman" pitchFamily="18" charset="0"/>
              </a:rPr>
              <a:t> </a:t>
            </a:r>
            <a:r>
              <a:rPr lang="mt-MT" altLang="mt-MT" sz="15500" dirty="0">
                <a:latin typeface="Times New Roman" pitchFamily="18" charset="0"/>
              </a:rPr>
              <a:t>Meta daħal għand il-kap,</a:t>
            </a:r>
            <a:r>
              <a:rPr lang="en-GB" altLang="mt-MT" sz="15500" dirty="0">
                <a:latin typeface="Times New Roman" pitchFamily="18" charset="0"/>
              </a:rPr>
              <a:t> </a:t>
            </a:r>
            <a:r>
              <a:rPr lang="mt-MT" altLang="mt-MT" sz="15500" dirty="0">
                <a:latin typeface="Times New Roman" pitchFamily="18" charset="0"/>
              </a:rPr>
              <a:t>Ġesù ra</a:t>
            </a:r>
            <a:endParaRPr lang="en-US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d-daqqaqa tal-flawt u folla nies jagħmlu storbju sħiħ;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2147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qalilhom: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“Warrbu, għax it-tifla mhijiex 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mejta, imma rieqda”.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qabdu jiddieħku bih.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040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4109" y="154097"/>
            <a:ext cx="22360093" cy="1219457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Iżda hu keċċa n-nies ’il barra, daħal, qabad id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it-tifla u din qamet. U din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l-aħbar xterdet ma’ dak </a:t>
            </a:r>
            <a:endParaRPr lang="en-GB" altLang="mt-MT" sz="15500" dirty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il-pajjiż kollu.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53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wieqaf fl-art bil-quċċata tiegħu fis-sema; u beda jara l-anġli telgħin u niżlin miegħu. U lemaħ il-Mulej wieqaf ħdejh, u dan qallu: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72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0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“Jien il-Mulej, Alla ta’ Abraham, missierek, u Alla ta’ Iżakk. L-art li int rieqed fuqha lilek nagħtiha u lil nislek. U jkun nislek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1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bħat-trab tal-art, u int għad tinfirex lejn il-Punent u lejn il-Lvant, lejn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it-Tramuntana u lejn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in-Nofsinhar u jitbierku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23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bik u bin-nisel tiegħek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it-tribujiet kollha tal-art. Arani, jien miegħek u nħarsek kull fejn tmur, u nerġa’ nġibek f’din l-art,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8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442078"/>
            <a:ext cx="22574408" cy="1140139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jien ma nitilqekx qabel ma ntemm kulma għedtlek”.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Imbagħad stenbaħ Ġakobb mir-raqda tiegħu u qal: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4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650956"/>
            <a:ext cx="22574408" cy="72980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“Tassew hawn Alla f’dan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il-post, u jien ma ntbaħtx”. </a:t>
            </a:r>
            <a:endParaRPr lang="en-GB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beża’ u qal: </a:t>
            </a:r>
            <a:endParaRPr lang="en-GB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591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676</Words>
  <Application>Microsoft Office PowerPoint</Application>
  <PresentationFormat>Custom</PresentationFormat>
  <Paragraphs>78</Paragraphs>
  <Slides>41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Ibragg Licence 01</cp:lastModifiedBy>
  <cp:revision>74</cp:revision>
  <dcterms:created xsi:type="dcterms:W3CDTF">2011-06-21T19:16:41Z</dcterms:created>
  <dcterms:modified xsi:type="dcterms:W3CDTF">2023-05-16T14:24:36Z</dcterms:modified>
</cp:coreProperties>
</file>