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41"/>
  </p:notesMasterIdLst>
  <p:sldIdLst>
    <p:sldId id="321" r:id="rId5"/>
    <p:sldId id="292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04" r:id="rId14"/>
    <p:sldId id="305" r:id="rId15"/>
    <p:sldId id="276" r:id="rId16"/>
    <p:sldId id="367" r:id="rId17"/>
    <p:sldId id="286" r:id="rId18"/>
    <p:sldId id="277" r:id="rId19"/>
    <p:sldId id="354" r:id="rId20"/>
    <p:sldId id="308" r:id="rId21"/>
    <p:sldId id="355" r:id="rId22"/>
    <p:sldId id="357" r:id="rId23"/>
    <p:sldId id="356" r:id="rId24"/>
    <p:sldId id="313" r:id="rId25"/>
    <p:sldId id="280" r:id="rId26"/>
    <p:sldId id="314" r:id="rId27"/>
    <p:sldId id="299" r:id="rId28"/>
    <p:sldId id="282" r:id="rId29"/>
    <p:sldId id="358" r:id="rId30"/>
    <p:sldId id="359" r:id="rId31"/>
    <p:sldId id="360" r:id="rId32"/>
    <p:sldId id="361" r:id="rId33"/>
    <p:sldId id="362" r:id="rId34"/>
    <p:sldId id="363" r:id="rId35"/>
    <p:sldId id="364" r:id="rId36"/>
    <p:sldId id="365" r:id="rId37"/>
    <p:sldId id="366" r:id="rId38"/>
    <p:sldId id="312" r:id="rId39"/>
    <p:sldId id="322" r:id="rId40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0096"/>
    <a:srgbClr val="0000CC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78" y="900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22/05/2023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5580" y="2845207"/>
            <a:ext cx="21788590" cy="64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Eżodu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Eżodu</a:t>
            </a:r>
            <a:r>
              <a:rPr lang="en-US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1, 8-14. 22</a:t>
            </a: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8555" y="5442738"/>
            <a:ext cx="19504868" cy="510572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L-għajnuna tagħna f’isem 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1404244"/>
            <a:ext cx="22538504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ma kienx il-Mulej magħna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– ħa jgħid hekk Iżrael –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ħajjin kienu jibilgħuna,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3779714"/>
            <a:ext cx="22538504" cy="504056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meta nxtegħlu bl-għadab għalina.</a:t>
            </a:r>
          </a:p>
        </p:txBody>
      </p:sp>
    </p:spTree>
    <p:extLst>
      <p:ext uri="{BB962C8B-B14F-4D97-AF65-F5344CB8AC3E}">
        <p14:creationId xmlns:p14="http://schemas.microsoft.com/office/powerpoint/2010/main" val="58296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7441" y="3923730"/>
            <a:ext cx="19504868" cy="4752527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L-għajnuna tagħna f’isem 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251322"/>
            <a:ext cx="2221721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L-ilma kien jgħerriqna,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il-wied kien jgħaddi minn fuqna;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 fuqna kien jgħaddi mewġ tal-ilma qawwi.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2807606"/>
            <a:ext cx="22217218" cy="69847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 il-Mulej,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ma telaqniex priża għal snienhom.</a:t>
            </a:r>
          </a:p>
        </p:txBody>
      </p:sp>
    </p:spTree>
    <p:extLst>
      <p:ext uri="{BB962C8B-B14F-4D97-AF65-F5344CB8AC3E}">
        <p14:creationId xmlns:p14="http://schemas.microsoft.com/office/powerpoint/2010/main" val="1476783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68051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L-għajnuna tagħna f’isem 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0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467346"/>
            <a:ext cx="22217218" cy="116652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Ħajjitna bħal għasfur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ħelset mix-xbiek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tan-nassaba.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Ix-xibka tqattgħet, u aħna ħrabna.</a:t>
            </a:r>
          </a:p>
        </p:txBody>
      </p:sp>
    </p:spTree>
    <p:extLst>
      <p:ext uri="{BB962C8B-B14F-4D97-AF65-F5344CB8AC3E}">
        <p14:creationId xmlns:p14="http://schemas.microsoft.com/office/powerpoint/2010/main" val="1992798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2808400"/>
            <a:ext cx="22217218" cy="69847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L-għajnuna tagħna f’isem il-Mulej li għamel is-sema u l-art. </a:t>
            </a:r>
          </a:p>
        </p:txBody>
      </p:sp>
    </p:spTree>
    <p:extLst>
      <p:ext uri="{BB962C8B-B14F-4D97-AF65-F5344CB8AC3E}">
        <p14:creationId xmlns:p14="http://schemas.microsoft.com/office/powerpoint/2010/main" val="153169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390816"/>
            <a:ext cx="22574408" cy="981835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laħaq sultan ġdid fl-Eġittu, li ma kienx jaf lil Ġużeppi, u qal lill-poplu tiegħu: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68051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L-għajnuna tagħna f’isem il-Mulej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8456" y="251322"/>
            <a:ext cx="21502838" cy="1173730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Henjin dawk li huma ppersegwitati minħabba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s-sewwa,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tagħhom hija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s-Saltna tas-Smewwiet.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10, 34 – 11, 1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810207"/>
            <a:ext cx="22360093" cy="498116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Ġesù qal lill-appostli tiegħu: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60128"/>
            <a:ext cx="22360093" cy="118813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“Taħsbux li jiena ġejt inġib il-paċi fuq l-art! Ġejt inġib mhux il-paċi, imma s-sejf. Iva, ġejt nifred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lill-bniedem minn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31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60128"/>
            <a:ext cx="22360093" cy="118813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missieru, lill-bint minn ommha, u lill-mara minn omm żewġha; u l-bniedem ikollu n-nies ta’ daru stess għedewwa tiegħu.</a:t>
            </a:r>
          </a:p>
        </p:txBody>
      </p:sp>
    </p:spTree>
    <p:extLst>
      <p:ext uri="{BB962C8B-B14F-4D97-AF65-F5344CB8AC3E}">
        <p14:creationId xmlns:p14="http://schemas.microsoft.com/office/powerpoint/2010/main" val="1697180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60128"/>
            <a:ext cx="22360093" cy="118813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iħobb lil missieru jew lil ommu iżjed minni ma jistħoqqlux li jkun miegħi; min iħobb lil ibnu jew lil bintu iżjed minni ma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90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21849"/>
            <a:ext cx="22360093" cy="975629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jistħoqqlux li jkun tiegħi. U min ma jerfax salibu u jimxi warajja ma jistħoqqlux li jkun miegħi.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91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“Araw, il-poplu ta’ wlied Iżrael kiber ħafna u sar aqwa minna. Ejjew nimxu bil-għaqal miegħu, li ma jikbirx aktar u tqum xi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07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22643"/>
            <a:ext cx="22360093" cy="975629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 isib lil ħajtu, jitlifha; u min jitlef lil ħajtu minħabba fija jsibha. Min jilqa’ lilkom jilqa’ lili, </a:t>
            </a:r>
          </a:p>
        </p:txBody>
      </p:sp>
    </p:spTree>
    <p:extLst>
      <p:ext uri="{BB962C8B-B14F-4D97-AF65-F5344CB8AC3E}">
        <p14:creationId xmlns:p14="http://schemas.microsoft.com/office/powerpoint/2010/main" val="1069753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60128"/>
            <a:ext cx="22360093" cy="118813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min jilqa’ lili jkun jilqa’ lil dak li bagħatni. Min jilqa’ profeta għax hu profeta, ħlas ta’ profeta jieħu;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479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60128"/>
            <a:ext cx="22360093" cy="118813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min jilqa’ bniedem ġust għax hu ġust, ħlas ta’ wieħed ġust jieħu. U kull min jagħti mqar tazza ilma frisk lil xi ħadd minn dawn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73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60128"/>
            <a:ext cx="22360093" cy="1188132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l-iżgħar għax hu dixxiplu, tassew ngħidilkom li ma jitlifx il-ħlas tiegħu”.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Meta mbagħad Ġesù temm jagħti dawn it-twissijiet </a:t>
            </a:r>
          </a:p>
        </p:txBody>
      </p:sp>
    </p:spTree>
    <p:extLst>
      <p:ext uri="{BB962C8B-B14F-4D97-AF65-F5344CB8AC3E}">
        <p14:creationId xmlns:p14="http://schemas.microsoft.com/office/powerpoint/2010/main" val="31185556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2610775"/>
            <a:ext cx="22360093" cy="738002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lit-tnax-il dixxiplu tiegħu, telaq minn hemm biex jipprietka fl-ibliet tagħhom.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827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10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390816"/>
            <a:ext cx="22574408" cy="981835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gwerra, jingħaqad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mal-għedewwa tagħna, jaħbat għalina, u jitlaq ’il barra mill-pajjiż”.</a:t>
            </a:r>
          </a:p>
        </p:txBody>
      </p:sp>
    </p:spTree>
    <p:extLst>
      <p:ext uri="{BB962C8B-B14F-4D97-AF65-F5344CB8AC3E}">
        <p14:creationId xmlns:p14="http://schemas.microsoft.com/office/powerpoint/2010/main" val="209507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23330"/>
            <a:ext cx="22538504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għamlu mgħallmin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tax-xogħol fuqhom, biex jgħakksuhom b’xogħol iebes. U hekk lill-Fargħun bnewlu l-ibliet tal-imħażen: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8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23330"/>
            <a:ext cx="22538504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Pitom u Ragħmses. Imma aktar ma kienu jgħakksuhom, aktar kienu joktru u jixterdu;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l-Eġizzjani bdew jitbeżżgħu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7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23330"/>
            <a:ext cx="22538504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minn ulied Iżrael.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ġiegħlu lil ulied Iżrael jaħdmu iebes. Imlewlhom ħajjithom bl-imrar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bix-xogħol iebes fit-tafal 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584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23330"/>
            <a:ext cx="22538504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l-madum, u bix-xogħol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fir-raba’; f’kull xogħol li kienu jqabbduhom, kienu jħaddmuhom bl-aħrax.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Il-Fargħun imbagħad ordna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9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23330"/>
            <a:ext cx="22538504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lin-nies kollha tiegħu, u qalilhom: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“Ixħtu fix-xmara s-subien li jitwieldu u ħallu l-bniet kollha jgħixu”.</a:t>
            </a:r>
            <a:endParaRPr lang="en-US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253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544</Words>
  <Application>Microsoft Office PowerPoint</Application>
  <PresentationFormat>Custom</PresentationFormat>
  <Paragraphs>61</Paragraphs>
  <Slides>36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76</cp:revision>
  <dcterms:created xsi:type="dcterms:W3CDTF">2011-06-21T19:16:41Z</dcterms:created>
  <dcterms:modified xsi:type="dcterms:W3CDTF">2023-05-22T11:23:04Z</dcterms:modified>
</cp:coreProperties>
</file>