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13" r:id="rId3"/>
    <p:sldMasterId id="2147483725" r:id="rId4"/>
  </p:sldMasterIdLst>
  <p:notesMasterIdLst>
    <p:notesMasterId r:id="rId49"/>
  </p:notesMasterIdLst>
  <p:sldIdLst>
    <p:sldId id="321" r:id="rId5"/>
    <p:sldId id="292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04" r:id="rId22"/>
    <p:sldId id="305" r:id="rId23"/>
    <p:sldId id="276" r:id="rId24"/>
    <p:sldId id="286" r:id="rId25"/>
    <p:sldId id="277" r:id="rId26"/>
    <p:sldId id="385" r:id="rId27"/>
    <p:sldId id="383" r:id="rId28"/>
    <p:sldId id="355" r:id="rId29"/>
    <p:sldId id="386" r:id="rId30"/>
    <p:sldId id="384" r:id="rId31"/>
    <p:sldId id="387" r:id="rId32"/>
    <p:sldId id="389" r:id="rId33"/>
    <p:sldId id="388" r:id="rId34"/>
    <p:sldId id="313" r:id="rId35"/>
    <p:sldId id="280" r:id="rId36"/>
    <p:sldId id="314" r:id="rId37"/>
    <p:sldId id="299" r:id="rId38"/>
    <p:sldId id="282" r:id="rId39"/>
    <p:sldId id="390" r:id="rId40"/>
    <p:sldId id="391" r:id="rId41"/>
    <p:sldId id="392" r:id="rId42"/>
    <p:sldId id="393" r:id="rId43"/>
    <p:sldId id="394" r:id="rId44"/>
    <p:sldId id="395" r:id="rId45"/>
    <p:sldId id="396" r:id="rId46"/>
    <p:sldId id="312" r:id="rId47"/>
    <p:sldId id="322" r:id="rId48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102844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205688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308532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4113761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514220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617064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7199082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8227523" algn="l" defTabSz="2056881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421C5E"/>
    <a:srgbClr val="006600"/>
    <a:srgbClr val="000096"/>
    <a:srgbClr val="0000CC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90" y="648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9D4EA3-733B-493D-8222-CBB2CB399998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659D270-4AEF-4F8F-B0A4-A938F66009C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227060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440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688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32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376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20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064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082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7523" algn="l" defTabSz="2056881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126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A3D64-AC76-404A-AF78-F74A8703B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4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B532C-17E0-44AC-AA73-7CFAE7132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33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28B5A-88E7-4589-A454-DDCAB5A5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24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9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19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596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99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39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79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719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D465-AEEB-4C63-9A6A-A9F26BB427B0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422B-5513-4BEC-A0E3-01039CD4D17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35608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289FA-0AD6-4BF3-A8CE-1BCAB295DE5E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5071-1CA5-4B06-A114-B9EDA905AD2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526538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3991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9827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1974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35965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1995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503948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87939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71930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C45E3-7BD4-4E15-AEBB-415D8E18373F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1996-FF8C-44C4-91F6-93937C0AE5F5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505775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F11C-E49F-4B84-80A0-FCC75DF45717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B3CB-A114-4B3A-8AC1-820F7734B60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0013291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D22F1-5FA9-4A55-A950-42C36C91C180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18C9-1BF5-4A70-B903-84C1C5D84D67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03413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EB0CF-3DB6-4F54-8E6E-59B72426F242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0B886-881E-4C21-82B1-0813BE385A3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02911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513E-A678-486B-B2C2-B916BDD0BF61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91035-789C-4CF2-8DCC-39880F967C36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387092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01856-C9AB-4F96-B8FF-BC45F061F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85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0E116-E091-496F-B99A-983E565C0475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3877-92F1-45A6-BE36-D1ADB5CEE06F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724290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F3047-250C-4D8A-B6DA-413FEE7EB3A4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C11D8-43EE-4800-BBBB-A251B4FD71F4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4402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48F8E-BC6D-434C-937D-B1285554A386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94E9-A97C-4D4D-BF54-D06B1A11DEE9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12471535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459E7-B2FE-4DB3-9242-CE72F329471C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B9F51-C920-4711-968F-3794B9CF44AD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  <p:extLst>
      <p:ext uri="{BB962C8B-B14F-4D97-AF65-F5344CB8AC3E}">
        <p14:creationId xmlns:p14="http://schemas.microsoft.com/office/powerpoint/2010/main" val="22142440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3371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8BF6-A3A1-4386-BA97-92BA19657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3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76AA4-69B6-414A-BA6D-FFB4C2CD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364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3AACC-30D4-41FE-B3E7-59A8368FA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946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A3E51-AC16-4DFF-B66A-871283BE8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48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1E675-0184-4513-A67C-FA7B4B9B6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51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48A51-76B0-4D07-B6B0-09CEB8C71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335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7C30-75A4-4E1C-B0CF-234FE6F0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30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C6E0-6CE8-476F-B0BA-33D65CB77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8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66B0-9FFC-457C-8449-96C97E7C7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76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AF7B7-E07D-4E5F-96FD-8B8F58463E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323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6F4DA-2067-46DB-91B1-639613034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957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A2DA-0846-4776-BB76-E00F8215B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26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5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4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39914" indent="0" algn="ctr">
              <a:buNone/>
              <a:defRPr/>
            </a:lvl2pPr>
            <a:lvl3pPr marL="1679827" indent="0" algn="ctr">
              <a:buNone/>
              <a:defRPr/>
            </a:lvl3pPr>
            <a:lvl4pPr marL="2519741" indent="0" algn="ctr">
              <a:buNone/>
              <a:defRPr/>
            </a:lvl4pPr>
            <a:lvl5pPr marL="3359653" indent="0" algn="ctr">
              <a:buNone/>
              <a:defRPr/>
            </a:lvl5pPr>
            <a:lvl6pPr marL="4199568" indent="0" algn="ctr">
              <a:buNone/>
              <a:defRPr/>
            </a:lvl6pPr>
            <a:lvl7pPr marL="5039481" indent="0" algn="ctr">
              <a:buNone/>
              <a:defRPr/>
            </a:lvl7pPr>
            <a:lvl8pPr marL="5879395" indent="0" algn="ctr">
              <a:buNone/>
              <a:defRPr/>
            </a:lvl8pPr>
            <a:lvl9pPr marL="67193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40573F-EF61-4CDD-A940-C6FB2C304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19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D97DC-3DF9-40C3-B8E0-ECB58840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12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00"/>
            </a:lvl1pPr>
            <a:lvl2pPr marL="839914" indent="0">
              <a:buNone/>
              <a:defRPr sz="3300"/>
            </a:lvl2pPr>
            <a:lvl3pPr marL="1679827" indent="0">
              <a:buNone/>
              <a:defRPr sz="2900"/>
            </a:lvl3pPr>
            <a:lvl4pPr marL="2519741" indent="0">
              <a:buNone/>
              <a:defRPr sz="2500"/>
            </a:lvl4pPr>
            <a:lvl5pPr marL="3359653" indent="0">
              <a:buNone/>
              <a:defRPr sz="2500"/>
            </a:lvl5pPr>
            <a:lvl6pPr marL="4199568" indent="0">
              <a:buNone/>
              <a:defRPr sz="2500"/>
            </a:lvl6pPr>
            <a:lvl7pPr marL="5039481" indent="0">
              <a:buNone/>
              <a:defRPr sz="2500"/>
            </a:lvl7pPr>
            <a:lvl8pPr marL="5879395" indent="0">
              <a:buNone/>
              <a:defRPr sz="2500"/>
            </a:lvl8pPr>
            <a:lvl9pPr marL="6719308" indent="0">
              <a:buNone/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A9D6A-CB6C-46E8-ABF6-EE563563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78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07FD7-F48A-42D6-B3D1-E919FBD90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9"/>
            <a:ext cx="10334890" cy="831541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8F1FC-B27F-4A04-8D3B-3FAE0748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339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D26BB-135D-4878-B0F4-A7F2B75E7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376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DE0D-ADD6-46B1-86F6-5D47ABB45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80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0410-2B7B-45BC-B7F5-9C0DB9745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08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35059-6E08-4E82-86D0-8746FC9B1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779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366F-EB47-428E-9731-23E1F837D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181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E1E37-34DF-4513-BB69-5A97D5ADB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263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6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9" y="504586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0E18-3727-419A-8A80-30E03346F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102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6"/>
            <a:ext cx="10338953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1"/>
            <a:ext cx="10338953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6"/>
            <a:ext cx="10343014" cy="1175415"/>
          </a:xfrm>
        </p:spPr>
        <p:txBody>
          <a:bodyPr anchor="b"/>
          <a:lstStyle>
            <a:lvl1pPr marL="0" indent="0">
              <a:buNone/>
              <a:defRPr sz="4500" b="1"/>
            </a:lvl1pPr>
            <a:lvl2pPr marL="839914" indent="0">
              <a:buNone/>
              <a:defRPr sz="3600" b="1"/>
            </a:lvl2pPr>
            <a:lvl3pPr marL="1679827" indent="0">
              <a:buNone/>
              <a:defRPr sz="3300" b="1"/>
            </a:lvl3pPr>
            <a:lvl4pPr marL="2519741" indent="0">
              <a:buNone/>
              <a:defRPr sz="2900" b="1"/>
            </a:lvl4pPr>
            <a:lvl5pPr marL="3359653" indent="0">
              <a:buNone/>
              <a:defRPr sz="2900" b="1"/>
            </a:lvl5pPr>
            <a:lvl6pPr marL="4199568" indent="0">
              <a:buNone/>
              <a:defRPr sz="2900" b="1"/>
            </a:lvl6pPr>
            <a:lvl7pPr marL="5039481" indent="0">
              <a:buNone/>
              <a:defRPr sz="2900" b="1"/>
            </a:lvl7pPr>
            <a:lvl8pPr marL="5879395" indent="0">
              <a:buNone/>
              <a:defRPr sz="2900" b="1"/>
            </a:lvl8pPr>
            <a:lvl9pPr marL="6719308" indent="0">
              <a:buNone/>
              <a:defRPr sz="2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1"/>
            <a:ext cx="10343014" cy="7259577"/>
          </a:xfrm>
        </p:spPr>
        <p:txBody>
          <a:bodyPr/>
          <a:lstStyle>
            <a:lvl1pPr>
              <a:defRPr sz="4500"/>
            </a:lvl1pPr>
            <a:lvl2pPr>
              <a:defRPr sz="36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8C0D8-A1C8-4C6B-A973-5D8211899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18DE7-4E39-4411-944A-9B233FC0D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4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5CD62-E79E-45E4-B253-16074263A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0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90" y="501667"/>
            <a:ext cx="7698357" cy="213499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5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90" y="2636666"/>
            <a:ext cx="7698357" cy="8618743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57A5D-C10E-4A2E-95DB-9C464BD68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8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3"/>
            <a:ext cx="14039850" cy="7559993"/>
          </a:xfrm>
        </p:spPr>
        <p:txBody>
          <a:bodyPr/>
          <a:lstStyle>
            <a:lvl1pPr marL="0" indent="0">
              <a:buNone/>
              <a:defRPr sz="5900"/>
            </a:lvl1pPr>
            <a:lvl2pPr marL="839914" indent="0">
              <a:buNone/>
              <a:defRPr sz="5200"/>
            </a:lvl2pPr>
            <a:lvl3pPr marL="1679827" indent="0">
              <a:buNone/>
              <a:defRPr sz="4500"/>
            </a:lvl3pPr>
            <a:lvl4pPr marL="2519741" indent="0">
              <a:buNone/>
              <a:defRPr sz="3600"/>
            </a:lvl4pPr>
            <a:lvl5pPr marL="3359653" indent="0">
              <a:buNone/>
              <a:defRPr sz="3600"/>
            </a:lvl5pPr>
            <a:lvl6pPr marL="4199568" indent="0">
              <a:buNone/>
              <a:defRPr sz="3600"/>
            </a:lvl6pPr>
            <a:lvl7pPr marL="5039481" indent="0">
              <a:buNone/>
              <a:defRPr sz="3600"/>
            </a:lvl7pPr>
            <a:lvl8pPr marL="5879395" indent="0">
              <a:buNone/>
              <a:defRPr sz="3600"/>
            </a:lvl8pPr>
            <a:lvl9pPr marL="6719308" indent="0">
              <a:buNone/>
              <a:defRPr sz="3600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00"/>
            </a:lvl1pPr>
            <a:lvl2pPr marL="839914" indent="0">
              <a:buNone/>
              <a:defRPr sz="2200"/>
            </a:lvl2pPr>
            <a:lvl3pPr marL="1679827" indent="0">
              <a:buNone/>
              <a:defRPr sz="1800"/>
            </a:lvl3pPr>
            <a:lvl4pPr marL="2519741" indent="0">
              <a:buNone/>
              <a:defRPr sz="1600"/>
            </a:lvl4pPr>
            <a:lvl5pPr marL="3359653" indent="0">
              <a:buNone/>
              <a:defRPr sz="1600"/>
            </a:lvl5pPr>
            <a:lvl6pPr marL="4199568" indent="0">
              <a:buNone/>
              <a:defRPr sz="1600"/>
            </a:lvl6pPr>
            <a:lvl7pPr marL="5039481" indent="0">
              <a:buNone/>
              <a:defRPr sz="1600"/>
            </a:lvl7pPr>
            <a:lvl8pPr marL="5879395" indent="0">
              <a:buNone/>
              <a:defRPr sz="1600"/>
            </a:lvl8pPr>
            <a:lvl9pPr marL="6719308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97B2F-DCB1-4A00-8D4C-6A8501AA3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70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latin typeface="Arial" charset="0"/>
              </a:defRPr>
            </a:lvl1pPr>
          </a:lstStyle>
          <a:p>
            <a:pPr>
              <a:defRPr/>
            </a:pPr>
            <a:fld id="{03CD58AD-C1E8-4C40-872E-DD11B9C33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8" r:id="rId1"/>
    <p:sldLayoutId id="2147484625" r:id="rId2"/>
    <p:sldLayoutId id="2147484626" r:id="rId3"/>
    <p:sldLayoutId id="2147484627" r:id="rId4"/>
    <p:sldLayoutId id="2147484628" r:id="rId5"/>
    <p:sldLayoutId id="2147484629" r:id="rId6"/>
    <p:sldLayoutId id="2147484630" r:id="rId7"/>
    <p:sldLayoutId id="2147484631" r:id="rId8"/>
    <p:sldLayoutId id="2147484632" r:id="rId9"/>
    <p:sldLayoutId id="2147484633" r:id="rId10"/>
    <p:sldLayoutId id="2147484634" r:id="rId11"/>
    <p:sldLayoutId id="214748463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  <a:endParaRPr lang="mt-MT" altLang="mt-MT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  <a:endParaRPr lang="mt-MT" altLang="mt-M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69987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8B6D3E7E-D788-4DC2-97C5-EF834432CADF}" type="datetimeFigureOut">
              <a:rPr lang="mt-MT"/>
              <a:pPr>
                <a:defRPr/>
              </a:pPr>
              <a:t>29/05/2023</a:t>
            </a:fld>
            <a:endParaRPr lang="mt-M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94915" y="11678324"/>
            <a:ext cx="7409921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769822" y="11678324"/>
            <a:ext cx="5459942" cy="670833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2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D25166-4E8E-4711-9294-489A906DD330}" type="slidenum">
              <a:rPr lang="mt-MT"/>
              <a:pPr>
                <a:defRPr/>
              </a:pPr>
              <a:t>‹#›</a:t>
            </a:fld>
            <a:endParaRPr lang="mt-M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6" r:id="rId1"/>
    <p:sldLayoutId id="2147484637" r:id="rId2"/>
    <p:sldLayoutId id="2147484638" r:id="rId3"/>
    <p:sldLayoutId id="2147484639" r:id="rId4"/>
    <p:sldLayoutId id="2147484640" r:id="rId5"/>
    <p:sldLayoutId id="2147484641" r:id="rId6"/>
    <p:sldLayoutId id="2147484642" r:id="rId7"/>
    <p:sldLayoutId id="2147484643" r:id="rId8"/>
    <p:sldLayoutId id="2147484644" r:id="rId9"/>
    <p:sldLayoutId id="2147484645" r:id="rId10"/>
    <p:sldLayoutId id="2147484646" r:id="rId11"/>
    <p:sldLayoutId id="2147484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1"/>
          </a:solidFill>
          <a:latin typeface="Calibri" pitchFamily="34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5900" kern="12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1952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59438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299351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139265" indent="-419957" algn="l" defTabSz="167982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t-MT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25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B0DBDD-ED45-4ED1-BA21-4EC2BCC8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2" r:id="rId1"/>
    <p:sldLayoutId id="2147484673" r:id="rId2"/>
    <p:sldLayoutId id="2147484674" r:id="rId3"/>
    <p:sldLayoutId id="2147484675" r:id="rId4"/>
    <p:sldLayoutId id="2147484676" r:id="rId5"/>
    <p:sldLayoutId id="2147484677" r:id="rId6"/>
    <p:sldLayoutId id="2147484678" r:id="rId7"/>
    <p:sldLayoutId id="2147484679" r:id="rId8"/>
    <p:sldLayoutId id="2147484680" r:id="rId9"/>
    <p:sldLayoutId id="2147484681" r:id="rId10"/>
    <p:sldLayoutId id="2147484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9" y="504584"/>
            <a:ext cx="21059775" cy="2099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9" y="2939999"/>
            <a:ext cx="21059775" cy="8315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l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7"/>
            <a:ext cx="7409921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2" y="11474157"/>
            <a:ext cx="5459942" cy="874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25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06109526-2944-4F0F-9160-1303D984E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5pPr>
      <a:lvl6pPr marL="839914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6pPr>
      <a:lvl7pPr marL="1679827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7pPr>
      <a:lvl8pPr marL="2519741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8pPr>
      <a:lvl9pPr marL="3359653" algn="ctr" rtl="0" fontAlgn="base">
        <a:spcBef>
          <a:spcPct val="0"/>
        </a:spcBef>
        <a:spcAft>
          <a:spcPct val="0"/>
        </a:spcAft>
        <a:defRPr sz="8100">
          <a:solidFill>
            <a:schemeClr val="tx2"/>
          </a:solidFill>
          <a:latin typeface="Arial" charset="0"/>
        </a:defRPr>
      </a:lvl9pPr>
    </p:titleStyle>
    <p:bodyStyle>
      <a:lvl1pPr marL="629935" indent="-629935" algn="l" rtl="0" eaLnBrk="0" fontAlgn="base" hangingPunct="0">
        <a:spcBef>
          <a:spcPct val="20000"/>
        </a:spcBef>
        <a:spcAft>
          <a:spcPct val="0"/>
        </a:spcAft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364860" indent="-524945" algn="l" rtl="0" eaLnBrk="0" fontAlgn="base" hangingPunct="0">
        <a:spcBef>
          <a:spcPct val="20000"/>
        </a:spcBef>
        <a:spcAft>
          <a:spcPct val="0"/>
        </a:spcAft>
        <a:buChar char="–"/>
        <a:defRPr sz="5200">
          <a:solidFill>
            <a:schemeClr val="tx1"/>
          </a:solidFill>
          <a:latin typeface="+mn-lt"/>
        </a:defRPr>
      </a:lvl2pPr>
      <a:lvl3pPr marL="2099783" indent="-419957" algn="l" rtl="0" eaLnBrk="0" fontAlgn="base" hangingPunct="0">
        <a:spcBef>
          <a:spcPct val="20000"/>
        </a:spcBef>
        <a:spcAft>
          <a:spcPct val="0"/>
        </a:spcAft>
        <a:buChar char="•"/>
        <a:defRPr sz="4500">
          <a:solidFill>
            <a:schemeClr val="tx1"/>
          </a:solidFill>
          <a:latin typeface="+mn-lt"/>
        </a:defRPr>
      </a:lvl3pPr>
      <a:lvl4pPr marL="2939697" indent="-419957" algn="l" rtl="0" eaLnBrk="0" fontAlgn="base" hangingPunct="0">
        <a:spcBef>
          <a:spcPct val="2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4pPr>
      <a:lvl5pPr marL="3779611" indent="-419957" algn="l" rtl="0" eaLnBrk="0" fontAlgn="base" hangingPunct="0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5pPr>
      <a:lvl6pPr marL="461952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6pPr>
      <a:lvl7pPr marL="5459438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7pPr>
      <a:lvl8pPr marL="6299351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8pPr>
      <a:lvl9pPr marL="7139265" indent="-419957" algn="l" rtl="0" fontAlgn="base">
        <a:spcBef>
          <a:spcPct val="20000"/>
        </a:spcBef>
        <a:spcAft>
          <a:spcPct val="0"/>
        </a:spcAft>
        <a:buChar char="»"/>
        <a:defRPr sz="3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9914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9827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1974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59653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9956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39481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79395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719308" algn="l" defTabSz="1679827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5580" y="2845207"/>
            <a:ext cx="21788590" cy="6401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9" tIns="45715" rIns="91429" bIns="45715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</a:t>
            </a:r>
            <a:r>
              <a:rPr lang="en-US" altLang="mt-MT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Ktieb</a:t>
            </a:r>
            <a: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br>
              <a:rPr lang="en-US" alt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en-US" alt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</a:t>
            </a:r>
            <a:r>
              <a:rPr lang="en-US" altLang="mt-MT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</a:t>
            </a:r>
            <a:endParaRPr lang="mt-MT" altLang="mt-MT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mt-MT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Eżodu</a:t>
            </a:r>
            <a:r>
              <a:rPr lang="en-US" alt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14, 5-18</a:t>
            </a:r>
            <a:endParaRPr lang="mt-MT" altLang="mt-MT" sz="33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mill-Eġittu? Ma għednilekx aħna fl-Eġittu: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‘Ħallik minna, ħallina naħdmu għall-Eġizzjani?’. Aħjar naħdmu fl-Eġittu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41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milli mmutu fid-deżert!”.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Mosè wieġeb lill-poplu: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“La tibżgħux! Żommu sħiħ, </a:t>
            </a: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taraw is-salvazzjoni li se jġibilkom illum il-Mulej. </a:t>
            </a:r>
          </a:p>
        </p:txBody>
      </p:sp>
    </p:spTree>
    <p:extLst>
      <p:ext uri="{BB962C8B-B14F-4D97-AF65-F5344CB8AC3E}">
        <p14:creationId xmlns:p14="http://schemas.microsoft.com/office/powerpoint/2010/main" val="2660090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L-Eġizzjani, li qegħdin taraw illum, ma tarawhom </a:t>
            </a:r>
            <a:r>
              <a:rPr lang="mt-MT" altLang="mt-MT" sz="15500" b="1" i="1" spc="-3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qatt aktar. Il-Mulej jitqabad </a:t>
            </a: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għalikom, mingħajr xejn ma tagħmlu intom”.</a:t>
            </a:r>
          </a:p>
        </p:txBody>
      </p:sp>
    </p:spTree>
    <p:extLst>
      <p:ext uri="{BB962C8B-B14F-4D97-AF65-F5344CB8AC3E}">
        <p14:creationId xmlns:p14="http://schemas.microsoft.com/office/powerpoint/2010/main" val="438136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Il-Mulej qal lil Mosè: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“Għax issejjaħ lili? Għid lil ulied Iżrael jerfgħu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t-tined tagħhom u jitilqu. U int għolli l-ħatar tiegħek, </a:t>
            </a:r>
          </a:p>
        </p:txBody>
      </p:sp>
    </p:spTree>
    <p:extLst>
      <p:ext uri="{BB962C8B-B14F-4D97-AF65-F5344CB8AC3E}">
        <p14:creationId xmlns:p14="http://schemas.microsoft.com/office/powerpoint/2010/main" val="1581959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midd idek fuq il-baħar u oforqu. Ulied Iżrael, imbagħad, jaqsmu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fin-niexef f’nofs il-baħar. U ara, jiena nwebbes </a:t>
            </a:r>
          </a:p>
        </p:txBody>
      </p:sp>
    </p:spTree>
    <p:extLst>
      <p:ext uri="{BB962C8B-B14F-4D97-AF65-F5344CB8AC3E}">
        <p14:creationId xmlns:p14="http://schemas.microsoft.com/office/powerpoint/2010/main" val="1444440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il-qalb tal-Eġizzjani biex jgħaddu warajkom, u nuri l-glorja tiegħi permezz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tal-Fargħun u l-eżerċtu tiegħu kollu, 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30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368240"/>
            <a:ext cx="22574408" cy="98650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bil-karrijiet u r-rikkieba tiegħu. U mbagħad ikunu jafu l-Eġizzjani li jiena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l-Mulej, 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0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1475458"/>
            <a:ext cx="22574408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meta nuri l-glorja </a:t>
            </a:r>
            <a:r>
              <a:rPr lang="mt-MT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tiegħi permezz tal-Fargħun,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bil-karrijiet u r-rikkieba tiegħu”.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110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37044"/>
            <a:ext cx="23399750" cy="486286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56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5291882"/>
            <a:ext cx="22538504" cy="5105728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329" y="1038762"/>
            <a:ext cx="18084400" cy="247759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046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meta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lis-sultan tal-Eġittu qalulu li l-poplu kien ħarab,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il-Fargħun u l-qaddejja tiegħu biddlu fehemthom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623" y="1404244"/>
            <a:ext cx="22538504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Ngħanni lill-Mulej,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tkabbar bis-sħiħ.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Żwiemel u rikkieba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waddabhom fil-baħar.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923730"/>
            <a:ext cx="22610512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2556372"/>
            <a:ext cx="22217218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Qawwieti u għanjieti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l-Mulej: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għalija sar is-salvazzjoni.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439454"/>
            <a:ext cx="2221721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Dan hu Alla tiegħi, u lilu nfaħħar;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Alla ta’ missieri, u lilu ngħolli!</a:t>
            </a:r>
          </a:p>
        </p:txBody>
      </p:sp>
    </p:spTree>
    <p:extLst>
      <p:ext uri="{BB962C8B-B14F-4D97-AF65-F5344CB8AC3E}">
        <p14:creationId xmlns:p14="http://schemas.microsoft.com/office/powerpoint/2010/main" val="1987160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923730"/>
            <a:ext cx="22610512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584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467346"/>
            <a:ext cx="22217218" cy="116652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 gwerrier, Jahweh ismu!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L-imriekeb tal-Fargħun u qawwietu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tefagħhom fil-baħar;</a:t>
            </a:r>
          </a:p>
        </p:txBody>
      </p:sp>
    </p:spTree>
    <p:extLst>
      <p:ext uri="{BB962C8B-B14F-4D97-AF65-F5344CB8AC3E}">
        <p14:creationId xmlns:p14="http://schemas.microsoft.com/office/powerpoint/2010/main" val="1992798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440248"/>
            <a:ext cx="2221721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l-aħjar fost il-gwerriera tiegħu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f’Baħar il-Qasab għarraqhom! </a:t>
            </a:r>
          </a:p>
        </p:txBody>
      </p:sp>
    </p:spTree>
    <p:extLst>
      <p:ext uri="{BB962C8B-B14F-4D97-AF65-F5344CB8AC3E}">
        <p14:creationId xmlns:p14="http://schemas.microsoft.com/office/powerpoint/2010/main" val="1428464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923730"/>
            <a:ext cx="22610512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85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1440248"/>
            <a:ext cx="2221721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Belagħhom l-irdum,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bħal ġebla niżlu fil-qiegħ.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Lemintek, Mulej, issebbħet fil-qawwa,</a:t>
            </a:r>
          </a:p>
        </p:txBody>
      </p:sp>
    </p:spTree>
    <p:extLst>
      <p:ext uri="{BB962C8B-B14F-4D97-AF65-F5344CB8AC3E}">
        <p14:creationId xmlns:p14="http://schemas.microsoft.com/office/powerpoint/2010/main" val="2367955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266" y="3870518"/>
            <a:ext cx="22217218" cy="486054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lemintek, Mulej, tfarrak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il-għadu.</a:t>
            </a:r>
          </a:p>
        </p:txBody>
      </p:sp>
    </p:spTree>
    <p:extLst>
      <p:ext uri="{BB962C8B-B14F-4D97-AF65-F5344CB8AC3E}">
        <p14:creationId xmlns:p14="http://schemas.microsoft.com/office/powerpoint/2010/main" val="1314529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dwarhom u qalu: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“X’morna għamilna u bgħatna lil Iżrael biex issa ma jaħdmilniex iżjed”.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ħejja l-karru tiegħu, u ħa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883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4619" y="3923730"/>
            <a:ext cx="22610512" cy="4752527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en-US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</a:t>
            </a:r>
            <a:r>
              <a:rPr lang="fi-FI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Ngħanni lill-Mulej, għax tkabbar bis-sħiħ</a:t>
            </a:r>
            <a:endParaRPr lang="en-US" sz="15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7726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8456" y="1439454"/>
            <a:ext cx="2150283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Illum la twebbsux qalbkom,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iżda isimgħu leħen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il-Mulej.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18" cy="484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68" tIns="102835" rIns="205668" bIns="10283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6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68" tIns="102835" rIns="205668" bIns="102835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8" y="10987264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44216"/>
            <a:ext cx="23399750" cy="8820274"/>
          </a:xfrm>
        </p:spPr>
        <p:txBody>
          <a:bodyPr>
            <a:noAutofit/>
          </a:bodyPr>
          <a:lstStyle/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mill-Evan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el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skont 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Mattew</a:t>
            </a:r>
            <a:br>
              <a:rPr lang="en-GB" sz="1440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12, 38-42</a:t>
            </a:r>
            <a:endParaRPr lang="mt-MT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2606828"/>
            <a:ext cx="22360093" cy="7386331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F’dak iż-żmien, xi wħud mill-kittieba u l-Fariżej qabdu u qalu lil Ġesù: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76252"/>
            <a:ext cx="22360093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“Mgħallem, xtaqna kieku naraw sinjal mingħandek”.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Iżda hu weġibhom: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329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23330"/>
            <a:ext cx="22360093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“Sinjal iridu nisel ħażin u infidil! Imma ebda sinjal ma jingħatalu ħlief dak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tal-profeta Ġona. Għax kif Ġona għamel tlitt ijiem u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391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1475458"/>
            <a:ext cx="22360093" cy="96490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tlitt iljieli f’żaqq il-ħuta, hekk ukoll Bin il-bniedem għad jagħmel tlitt ijiem u tlitt iljieli fil-qalba tal-art.</a:t>
            </a:r>
          </a:p>
        </p:txBody>
      </p:sp>
    </p:spTree>
    <p:extLst>
      <p:ext uri="{BB962C8B-B14F-4D97-AF65-F5344CB8AC3E}">
        <p14:creationId xmlns:p14="http://schemas.microsoft.com/office/powerpoint/2010/main" val="1554817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23330"/>
            <a:ext cx="22360093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F’jum il-ħaqq, in-nies ta’ Ninwè għad iqumu kontra dan in-nisel u jikkundannawh, għax huma nidmu wara </a:t>
            </a:r>
          </a:p>
        </p:txBody>
      </p:sp>
    </p:spTree>
    <p:extLst>
      <p:ext uri="{BB962C8B-B14F-4D97-AF65-F5344CB8AC3E}">
        <p14:creationId xmlns:p14="http://schemas.microsoft.com/office/powerpoint/2010/main" val="269574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l-poplu tiegħu miegħu. U ħa sitt mitt karru magħżula u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l-karrijiet kollha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tal-Eġizzjani b’fizzjali fuqhom ilkoll.</a:t>
            </a:r>
          </a:p>
        </p:txBody>
      </p:sp>
    </p:spTree>
    <p:extLst>
      <p:ext uri="{BB962C8B-B14F-4D97-AF65-F5344CB8AC3E}">
        <p14:creationId xmlns:p14="http://schemas.microsoft.com/office/powerpoint/2010/main" val="228583484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23330"/>
            <a:ext cx="22360093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l-predikazzjoni ta’ Ġona; u araw hawn min hu aqwa minn Ġona hawnhekk! F’jum il-ħaqq, is-sultana tan-Nofsinhar għad tqum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515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323330"/>
            <a:ext cx="22360093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teħodha kontra dan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in-nisel u tikkundannah, għax hi ġiet mit-truf tal-art biex tisma’ l-għerf ta’ Salamun; 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748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828" y="2807606"/>
            <a:ext cx="22360093" cy="698477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araw hawn min hu aqwa minn Salamun hawnhekk!”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3877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2" y="6072494"/>
            <a:ext cx="184708" cy="1246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5" rIns="91429" bIns="45715">
            <a:spAutoFit/>
          </a:bodyPr>
          <a:lstStyle/>
          <a:p>
            <a:pPr>
              <a:defRPr/>
            </a:pPr>
            <a:endParaRPr lang="en-US" sz="75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8"/>
            <a:ext cx="21314367" cy="4862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9513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10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l-Mulej webbes qalb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il-Fargħun, sultan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tal-Eġittu, u dan għamel għal wara wlied Iżrael huma u sejrin b’rashom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98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merfugħa. U ħarġu għalihom l-Eġizzjani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bil-kavallerija tal-Fargħun – żwiemel, karrijiet u rikkieba bl-eżerċtu kollu – </a:t>
            </a:r>
          </a:p>
        </p:txBody>
      </p:sp>
    </p:spTree>
    <p:extLst>
      <p:ext uri="{BB962C8B-B14F-4D97-AF65-F5344CB8AC3E}">
        <p14:creationId xmlns:p14="http://schemas.microsoft.com/office/powerpoint/2010/main" val="405057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laħquhom ħdejn il-baħar fejn kienu waqqfu l-kamp, ħdejn Pihahirot, biswit Bagħal-sefon.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Meta l-Fargħun kien qorob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8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lejhom, ulied Iżrael refgħu għajnejhom u raw 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l-Eġizzjani resqin lejhom. Ulied Iżrael qabadhom biża’ kbir u sejħu lill-Mulej.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15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12671" y="251322"/>
            <a:ext cx="22574408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mt-MT" altLang="mt-MT" sz="15500" dirty="0">
                <a:latin typeface="Times New Roman" pitchFamily="18" charset="0"/>
              </a:rPr>
              <a:t>U mbagħad qalu lil Mosè: 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421C5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“Jaqaw ma kienx hemm oqbra fl-Eġittu biex ħriġtna mmutu fid-deżert? X’għamiltilna, biex ħriġtna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5017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650</Words>
  <Application>Microsoft Office PowerPoint</Application>
  <PresentationFormat>Custom</PresentationFormat>
  <Paragraphs>86</Paragraphs>
  <Slides>44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Times New Roman</vt:lpstr>
      <vt:lpstr>Default Design</vt:lpstr>
      <vt:lpstr>Custom Design</vt:lpstr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78</cp:revision>
  <dcterms:created xsi:type="dcterms:W3CDTF">2011-06-21T19:16:41Z</dcterms:created>
  <dcterms:modified xsi:type="dcterms:W3CDTF">2023-05-29T02:40:12Z</dcterms:modified>
</cp:coreProperties>
</file>