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36"/>
  </p:notesMasterIdLst>
  <p:sldIdLst>
    <p:sldId id="334" r:id="rId3"/>
    <p:sldId id="257" r:id="rId4"/>
    <p:sldId id="309" r:id="rId5"/>
    <p:sldId id="310" r:id="rId6"/>
    <p:sldId id="311" r:id="rId7"/>
    <p:sldId id="329" r:id="rId8"/>
    <p:sldId id="312" r:id="rId9"/>
    <p:sldId id="313" r:id="rId10"/>
    <p:sldId id="314" r:id="rId11"/>
    <p:sldId id="330" r:id="rId12"/>
    <p:sldId id="318" r:id="rId13"/>
    <p:sldId id="321" r:id="rId14"/>
    <p:sldId id="320" r:id="rId15"/>
    <p:sldId id="267" r:id="rId16"/>
    <p:sldId id="322" r:id="rId17"/>
    <p:sldId id="288" r:id="rId18"/>
    <p:sldId id="269" r:id="rId19"/>
    <p:sldId id="323" r:id="rId20"/>
    <p:sldId id="331" r:id="rId21"/>
    <p:sldId id="271" r:id="rId22"/>
    <p:sldId id="325" r:id="rId23"/>
    <p:sldId id="332" r:id="rId24"/>
    <p:sldId id="607" r:id="rId25"/>
    <p:sldId id="273" r:id="rId26"/>
    <p:sldId id="608" r:id="rId27"/>
    <p:sldId id="294" r:id="rId28"/>
    <p:sldId id="275" r:id="rId29"/>
    <p:sldId id="609" r:id="rId30"/>
    <p:sldId id="610" r:id="rId31"/>
    <p:sldId id="611" r:id="rId32"/>
    <p:sldId id="612" r:id="rId33"/>
    <p:sldId id="292" r:id="rId34"/>
    <p:sldId id="296" r:id="rId35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977128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1954256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2931384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3908511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4885639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5862767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6839895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7817023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66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660"/>
  </p:normalViewPr>
  <p:slideViewPr>
    <p:cSldViewPr>
      <p:cViewPr varScale="1">
        <p:scale>
          <a:sx n="34" d="100"/>
          <a:sy n="34" d="100"/>
        </p:scale>
        <p:origin x="132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6BAE46-332E-4576-A4B7-A46AC4C27DC9}" type="datetimeFigureOut">
              <a:rPr lang="mt-MT"/>
              <a:pPr>
                <a:defRPr/>
              </a:pPr>
              <a:t>10/03/2023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85800"/>
            <a:ext cx="6369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1477C9-3574-481E-96CE-46C59C47351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539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4475" y="685800"/>
            <a:ext cx="6369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FD491C-A8EE-414F-B9DA-D2CB0E2741E2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840023" indent="0" algn="ctr">
              <a:buNone/>
              <a:defRPr/>
            </a:lvl2pPr>
            <a:lvl3pPr marL="1680044" indent="0" algn="ctr">
              <a:buNone/>
              <a:defRPr/>
            </a:lvl3pPr>
            <a:lvl4pPr marL="2520067" indent="0" algn="ctr">
              <a:buNone/>
              <a:defRPr/>
            </a:lvl4pPr>
            <a:lvl5pPr marL="3360089" indent="0" algn="ctr">
              <a:buNone/>
              <a:defRPr/>
            </a:lvl5pPr>
            <a:lvl6pPr marL="4200112" indent="0" algn="ctr">
              <a:buNone/>
              <a:defRPr/>
            </a:lvl6pPr>
            <a:lvl7pPr marL="5040133" indent="0" algn="ctr">
              <a:buNone/>
              <a:defRPr/>
            </a:lvl7pPr>
            <a:lvl8pPr marL="5880156" indent="0" algn="ctr">
              <a:buNone/>
              <a:defRPr/>
            </a:lvl8pPr>
            <a:lvl9pPr marL="67201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E7F7-21AD-4E2B-806A-F67D89855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3331-902B-4334-9BF0-3DC19EAF6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297A-0E77-4B30-ACEE-E7C146D5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3/10/2023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840023" indent="0" algn="ctr">
              <a:buNone/>
              <a:defRPr/>
            </a:lvl2pPr>
            <a:lvl3pPr marL="1680044" indent="0" algn="ctr">
              <a:buNone/>
              <a:defRPr/>
            </a:lvl3pPr>
            <a:lvl4pPr marL="2520067" indent="0" algn="ctr">
              <a:buNone/>
              <a:defRPr/>
            </a:lvl4pPr>
            <a:lvl5pPr marL="3360089" indent="0" algn="ctr">
              <a:buNone/>
              <a:defRPr/>
            </a:lvl5pPr>
            <a:lvl6pPr marL="4200112" indent="0" algn="ctr">
              <a:buNone/>
              <a:defRPr/>
            </a:lvl6pPr>
            <a:lvl7pPr marL="5040133" indent="0" algn="ctr">
              <a:buNone/>
              <a:defRPr/>
            </a:lvl7pPr>
            <a:lvl8pPr marL="5880156" indent="0" algn="ctr">
              <a:buNone/>
              <a:defRPr/>
            </a:lvl8pPr>
            <a:lvl9pPr marL="67201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9252-E410-4EE3-B931-146C3A92F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73B0-B21F-47CE-804C-B182B6DD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23" indent="0">
              <a:buNone/>
              <a:defRPr sz="3308"/>
            </a:lvl2pPr>
            <a:lvl3pPr marL="1680044" indent="0">
              <a:buNone/>
              <a:defRPr sz="2940"/>
            </a:lvl3pPr>
            <a:lvl4pPr marL="2520067" indent="0">
              <a:buNone/>
              <a:defRPr sz="2573"/>
            </a:lvl4pPr>
            <a:lvl5pPr marL="3360089" indent="0">
              <a:buNone/>
              <a:defRPr sz="2573"/>
            </a:lvl5pPr>
            <a:lvl6pPr marL="4200112" indent="0">
              <a:buNone/>
              <a:defRPr sz="2573"/>
            </a:lvl6pPr>
            <a:lvl7pPr marL="5040133" indent="0">
              <a:buNone/>
              <a:defRPr sz="2573"/>
            </a:lvl7pPr>
            <a:lvl8pPr marL="5880156" indent="0">
              <a:buNone/>
              <a:defRPr sz="2573"/>
            </a:lvl8pPr>
            <a:lvl9pPr marL="6720178" indent="0">
              <a:buNone/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2334-6D0D-4E99-829D-F0FC1B6CA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E603-E280-4F60-8FCA-EC9C26366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A731-ABB3-4FC7-8C1F-0133F8A0F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BFBA-8B4F-4577-B94B-3B87AC472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4F3E-7C8D-4DAB-BC9E-A0E7B15C2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46" y="656392"/>
            <a:ext cx="22288657" cy="1135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1B33-B797-4E1F-85B6-6CE0467E1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3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0274-563B-4C45-9353-5CB7FED13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23" indent="0">
              <a:buNone/>
              <a:defRPr sz="5144"/>
            </a:lvl2pPr>
            <a:lvl3pPr marL="1680044" indent="0">
              <a:buNone/>
              <a:defRPr sz="4410"/>
            </a:lvl3pPr>
            <a:lvl4pPr marL="2520067" indent="0">
              <a:buNone/>
              <a:defRPr sz="3675"/>
            </a:lvl4pPr>
            <a:lvl5pPr marL="3360089" indent="0">
              <a:buNone/>
              <a:defRPr sz="3675"/>
            </a:lvl5pPr>
            <a:lvl6pPr marL="4200112" indent="0">
              <a:buNone/>
              <a:defRPr sz="3675"/>
            </a:lvl6pPr>
            <a:lvl7pPr marL="5040133" indent="0">
              <a:buNone/>
              <a:defRPr sz="3675"/>
            </a:lvl7pPr>
            <a:lvl8pPr marL="5880156" indent="0">
              <a:buNone/>
              <a:defRPr sz="3675"/>
            </a:lvl8pPr>
            <a:lvl9pPr marL="672017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3"/>
            <a:ext cx="14039850" cy="1478747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FDE3-DD2A-4B3D-B1FC-8D1BC255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211A-46A4-4595-A344-59E97A336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9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9018-FC88-40CA-88FD-310945834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23" indent="0">
              <a:buNone/>
              <a:defRPr sz="3308"/>
            </a:lvl2pPr>
            <a:lvl3pPr marL="1680044" indent="0">
              <a:buNone/>
              <a:defRPr sz="2940"/>
            </a:lvl3pPr>
            <a:lvl4pPr marL="2520067" indent="0">
              <a:buNone/>
              <a:defRPr sz="2573"/>
            </a:lvl4pPr>
            <a:lvl5pPr marL="3360089" indent="0">
              <a:buNone/>
              <a:defRPr sz="2573"/>
            </a:lvl5pPr>
            <a:lvl6pPr marL="4200112" indent="0">
              <a:buNone/>
              <a:defRPr sz="2573"/>
            </a:lvl6pPr>
            <a:lvl7pPr marL="5040133" indent="0">
              <a:buNone/>
              <a:defRPr sz="2573"/>
            </a:lvl7pPr>
            <a:lvl8pPr marL="5880156" indent="0">
              <a:buNone/>
              <a:defRPr sz="2573"/>
            </a:lvl8pPr>
            <a:lvl9pPr marL="6720178" indent="0">
              <a:buNone/>
              <a:defRPr sz="2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AC7A-0A0D-48BA-8760-B3CEFE99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09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D224-AA9A-46AA-A69C-55C430BD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23" indent="0">
              <a:buNone/>
              <a:defRPr sz="3675" b="1"/>
            </a:lvl2pPr>
            <a:lvl3pPr marL="1680044" indent="0">
              <a:buNone/>
              <a:defRPr sz="3308" b="1"/>
            </a:lvl3pPr>
            <a:lvl4pPr marL="2520067" indent="0">
              <a:buNone/>
              <a:defRPr sz="2940" b="1"/>
            </a:lvl4pPr>
            <a:lvl5pPr marL="3360089" indent="0">
              <a:buNone/>
              <a:defRPr sz="2940" b="1"/>
            </a:lvl5pPr>
            <a:lvl6pPr marL="4200112" indent="0">
              <a:buNone/>
              <a:defRPr sz="2940" b="1"/>
            </a:lvl6pPr>
            <a:lvl7pPr marL="5040133" indent="0">
              <a:buNone/>
              <a:defRPr sz="2940" b="1"/>
            </a:lvl7pPr>
            <a:lvl8pPr marL="5880156" indent="0">
              <a:buNone/>
              <a:defRPr sz="2940" b="1"/>
            </a:lvl8pPr>
            <a:lvl9pPr marL="672017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8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5132-B23E-4B34-9AD2-C2001D83C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72F6-9021-44E6-A93A-CA4638D4C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03D6-BF4D-4258-BDBB-1C9F7BBDB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DDCB-19E7-41A4-9C3E-731F0299F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8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23" indent="0">
              <a:buNone/>
              <a:defRPr sz="5144"/>
            </a:lvl2pPr>
            <a:lvl3pPr marL="1680044" indent="0">
              <a:buNone/>
              <a:defRPr sz="4410"/>
            </a:lvl3pPr>
            <a:lvl4pPr marL="2520067" indent="0">
              <a:buNone/>
              <a:defRPr sz="3675"/>
            </a:lvl4pPr>
            <a:lvl5pPr marL="3360089" indent="0">
              <a:buNone/>
              <a:defRPr sz="3675"/>
            </a:lvl5pPr>
            <a:lvl6pPr marL="4200112" indent="0">
              <a:buNone/>
              <a:defRPr sz="3675"/>
            </a:lvl6pPr>
            <a:lvl7pPr marL="5040133" indent="0">
              <a:buNone/>
              <a:defRPr sz="3675"/>
            </a:lvl7pPr>
            <a:lvl8pPr marL="5880156" indent="0">
              <a:buNone/>
              <a:defRPr sz="3675"/>
            </a:lvl8pPr>
            <a:lvl9pPr marL="672017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3"/>
            <a:ext cx="14039850" cy="1478747"/>
          </a:xfrm>
        </p:spPr>
        <p:txBody>
          <a:bodyPr/>
          <a:lstStyle>
            <a:lvl1pPr marL="0" indent="0">
              <a:buNone/>
              <a:defRPr sz="2573"/>
            </a:lvl1pPr>
            <a:lvl2pPr marL="840023" indent="0">
              <a:buNone/>
              <a:defRPr sz="2205"/>
            </a:lvl2pPr>
            <a:lvl3pPr marL="1680044" indent="0">
              <a:buNone/>
              <a:defRPr sz="1838"/>
            </a:lvl3pPr>
            <a:lvl4pPr marL="2520067" indent="0">
              <a:buNone/>
              <a:defRPr sz="1653"/>
            </a:lvl4pPr>
            <a:lvl5pPr marL="3360089" indent="0">
              <a:buNone/>
              <a:defRPr sz="1653"/>
            </a:lvl5pPr>
            <a:lvl6pPr marL="4200112" indent="0">
              <a:buNone/>
              <a:defRPr sz="1653"/>
            </a:lvl6pPr>
            <a:lvl7pPr marL="5040133" indent="0">
              <a:buNone/>
              <a:defRPr sz="1653"/>
            </a:lvl7pPr>
            <a:lvl8pPr marL="5880156" indent="0">
              <a:buNone/>
              <a:defRPr sz="1653"/>
            </a:lvl8pPr>
            <a:lvl9pPr marL="6720178" indent="0">
              <a:buNone/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578A-049E-4802-B461-5C63F505B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5" cy="83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5"/>
            <a:ext cx="5459942" cy="87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1" cy="87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3">
                <a:latin typeface="+mn-lt"/>
              </a:defRPr>
            </a:lvl1pPr>
          </a:lstStyle>
          <a:p>
            <a:pPr>
              <a:defRPr/>
            </a:pPr>
            <a:fld id="{5778E9BA-646F-45F2-A99F-5E917E1B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  <p:sldLayoutId id="21474850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23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4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6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89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7" indent="-630017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37" indent="-525014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55" indent="-420011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78" indent="-420011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101" indent="-420011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123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45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67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90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1pPr>
      <a:lvl2pPr marL="84002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2pPr>
      <a:lvl3pPr marL="1680044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3pPr>
      <a:lvl4pPr marL="2520067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4pPr>
      <a:lvl5pPr marL="3360089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5pPr>
      <a:lvl6pPr marL="4200112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6pPr>
      <a:lvl7pPr marL="504013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7pPr>
      <a:lvl8pPr marL="5880156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8pPr>
      <a:lvl9pPr marL="6720178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9"/>
            <a:ext cx="21059775" cy="83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5"/>
            <a:ext cx="5459942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1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3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5E934-1EB7-4E20-8E3B-341905032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23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4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6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89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7" indent="-630017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37" indent="-525014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55" indent="-420011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78" indent="-420011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101" indent="-420011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123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45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67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90" indent="-420011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1pPr>
      <a:lvl2pPr marL="84002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2pPr>
      <a:lvl3pPr marL="1680044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3pPr>
      <a:lvl4pPr marL="2520067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4pPr>
      <a:lvl5pPr marL="3360089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5pPr>
      <a:lvl6pPr marL="4200112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6pPr>
      <a:lvl7pPr marL="5040133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7pPr>
      <a:lvl8pPr marL="5880156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8pPr>
      <a:lvl9pPr marL="6720178" algn="l" defTabSz="1680044" rtl="0" eaLnBrk="1" latinLnBrk="0" hangingPunct="1">
        <a:defRPr sz="33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897969"/>
            <a:ext cx="23399749" cy="68040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12, 1-9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35298"/>
            <a:ext cx="22682520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fuq in-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naħa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Betal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waqqaf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hemm,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b’Betal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fuq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Punent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Għaj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3486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fuq 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hemm artal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sejjer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miexi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miexi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il-Negeb.</a:t>
            </a:r>
          </a:p>
        </p:txBody>
      </p:sp>
    </p:spTree>
    <p:extLst>
      <p:ext uri="{BB962C8B-B14F-4D97-AF65-F5344CB8AC3E}">
        <p14:creationId xmlns:p14="http://schemas.microsoft.com/office/powerpoint/2010/main" val="84558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5" y="3792141"/>
            <a:ext cx="20882320" cy="501570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1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6815" y="4643810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611" y="1141547"/>
            <a:ext cx="17857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5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2441954" y="1931261"/>
            <a:ext cx="18546953" cy="861720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2651341"/>
            <a:ext cx="22288655" cy="660098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47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819" y="3707706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547466"/>
            <a:ext cx="22074342" cy="96874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il-Mulej fuq dawk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fuq dawk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jittamaw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2536104"/>
            <a:ext cx="22145780" cy="75277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jeħilsilhom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ħajjithom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jaħjihom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59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819" y="3707706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251322"/>
            <a:ext cx="22826536" cy="1201078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Abram: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“Qum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itlaq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twelidek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423" y="1547466"/>
            <a:ext cx="22074341" cy="961546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tixxennaq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t-tarka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7944" y="2627586"/>
            <a:ext cx="19639035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tkun,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56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819" y="3707706"/>
            <a:ext cx="19146119" cy="4862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70" y="1224793"/>
            <a:ext cx="23399749" cy="1015198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tgħarbel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il-ħsibijiet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fehmiet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tal-qalb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91482"/>
            <a:ext cx="23399749" cy="911081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5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GB" sz="1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1-5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5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39960"/>
            <a:ext cx="22610512" cy="1212165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lid-dixxipli tiegħu: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“Tiġġudikawx, biex ma tkunux iġġudikati; għax bl-istess ġudizzju li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434567"/>
            <a:ext cx="22610512" cy="9732442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tagħmlu intom, tkunu ġġudikati; u bl-istess kejl li tkejlu intom, jitkejjel lilkom.</a:t>
            </a:r>
          </a:p>
        </p:txBody>
      </p:sp>
    </p:spTree>
    <p:extLst>
      <p:ext uri="{BB962C8B-B14F-4D97-AF65-F5344CB8AC3E}">
        <p14:creationId xmlns:p14="http://schemas.microsoft.com/office/powerpoint/2010/main" val="447774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39960"/>
            <a:ext cx="22610512" cy="1212165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trid tħares lejn it-tibna li hemm f’għajn ħuk? Għax ma tarax it-travu li għandek f’għajnek int? Jew kif tmur tgħid lil ħuk: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0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80000"/>
            <a:ext cx="22754528" cy="1203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nurik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nagħmlek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inbierek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nkabbarlek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int tkun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barka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39960"/>
            <a:ext cx="22610512" cy="1212165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‘Ħa nneħħilek it-tibna minn għajnek’,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inti stess f’għajnek għandek travu? Ja wiċċ b’ieħor, neħħi l-ewwel </a:t>
            </a:r>
          </a:p>
        </p:txBody>
      </p:sp>
    </p:spTree>
    <p:extLst>
      <p:ext uri="{BB962C8B-B14F-4D97-AF65-F5344CB8AC3E}">
        <p14:creationId xmlns:p14="http://schemas.microsoft.com/office/powerpoint/2010/main" val="2113971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39960"/>
            <a:ext cx="22610512" cy="1212165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it-travu li għandek f’għajnek int, ħalli mbagħad tara sewwa tneħħi t-tibna minn għajn ħuk!”.</a:t>
            </a:r>
            <a:br>
              <a:rPr lang="en-US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95738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5"/>
            <a:ext cx="184731" cy="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70640"/>
            <a:ext cx="22610512" cy="119780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inbierek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ibierkek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nisħet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jisħtek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jitbierku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tribujiet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348254"/>
            <a:ext cx="22754528" cy="1190347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kif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; u mar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Lot. U Abram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ħamsa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sebgħin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sena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ħareġ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445187"/>
            <a:ext cx="22754528" cy="116874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Ħaran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Abram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 Lot bin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ħuh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n-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kisbu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79314"/>
            <a:ext cx="22682520" cy="122587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f’Ħaran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imorru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-art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qasam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l-art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sas-santwarju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Sikem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337881"/>
            <a:ext cx="22754528" cy="1208279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sal-balluta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Mori;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dak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kien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hemm 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fl-art.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deher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Abram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79314"/>
            <a:ext cx="22826536" cy="121693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 l-art.”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U hemm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artal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li kien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deherlu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hemm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511</Words>
  <Application>Microsoft Office PowerPoint</Application>
  <PresentationFormat>Custom</PresentationFormat>
  <Paragraphs>93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59</cp:revision>
  <dcterms:created xsi:type="dcterms:W3CDTF">2011-05-17T18:28:43Z</dcterms:created>
  <dcterms:modified xsi:type="dcterms:W3CDTF">2023-03-10T04:22:21Z</dcterms:modified>
</cp:coreProperties>
</file>