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06" r:id="rId6"/>
    <p:sldId id="260" r:id="rId7"/>
    <p:sldId id="261" r:id="rId8"/>
    <p:sldId id="262" r:id="rId9"/>
    <p:sldId id="307" r:id="rId10"/>
    <p:sldId id="263" r:id="rId11"/>
    <p:sldId id="264" r:id="rId12"/>
    <p:sldId id="308" r:id="rId13"/>
    <p:sldId id="299" r:id="rId14"/>
    <p:sldId id="300" r:id="rId15"/>
    <p:sldId id="267" r:id="rId16"/>
    <p:sldId id="297" r:id="rId17"/>
    <p:sldId id="288" r:id="rId18"/>
    <p:sldId id="269" r:id="rId19"/>
    <p:sldId id="302" r:id="rId20"/>
    <p:sldId id="309" r:id="rId21"/>
    <p:sldId id="271" r:id="rId22"/>
    <p:sldId id="298" r:id="rId23"/>
    <p:sldId id="310" r:id="rId24"/>
    <p:sldId id="607" r:id="rId25"/>
    <p:sldId id="273" r:id="rId26"/>
    <p:sldId id="608" r:id="rId27"/>
    <p:sldId id="294" r:id="rId28"/>
    <p:sldId id="275" r:id="rId29"/>
    <p:sldId id="276" r:id="rId30"/>
    <p:sldId id="311" r:id="rId31"/>
    <p:sldId id="291" r:id="rId32"/>
    <p:sldId id="312" r:id="rId33"/>
    <p:sldId id="292" r:id="rId34"/>
    <p:sldId id="609" r:id="rId35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6, 1-10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595" y="217435"/>
            <a:ext cx="22970552" cy="1220323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bħala nies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f’xifer il-mewt, għad 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ħajjin;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ħala nies ikkastigati, għad li m’aħniex mogħtijin għall-mewt;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16024"/>
            <a:ext cx="22970552" cy="1213264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bħala nies imdejqa,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għad li dejjem ferħana; bħala nies foqra, għad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nagħmlu għonja lil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ħafna 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ħala nies li ma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985" y="3785207"/>
            <a:ext cx="22145780" cy="502957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għandhom xejn, għad li kollox huwa tagħna!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4646" y="3957333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251" y="611362"/>
            <a:ext cx="1808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2783" y="1259434"/>
            <a:ext cx="18534184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 lill-Mulej għanja ġdida,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 għamel ħwejjeġ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tal-għaġeb.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8447" y="1295438"/>
            <a:ext cx="17682856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Ġibitlu r-rebħa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l-leminija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d-driegħ imqaddes tiegħu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9732" y="2897209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5461" y="1242810"/>
            <a:ext cx="20268827" cy="101143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 il-ġnus wera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tiegħu.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9894" y="2537929"/>
            <a:ext cx="21359962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fit-tieba u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l-fedelta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mal-poplu ta Iżrael.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ladarba qegħdin naħdmu flimkien ma’ Alla, aħna mela nħeġġukom biex ma tirċevux il-grazzja tiegħu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 xejn.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2771" y="2897209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7799" y="1295438"/>
            <a:ext cx="1574415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kollha, minn tarf għall-ieħor,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is-salvazzjoni ta’ Alla tagħna.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8767" y="1313678"/>
            <a:ext cx="18822215" cy="99726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Għajtu bil-ferħ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 fl-art kollha,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Infexxu fil-hena,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 u għannu!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9732" y="2897209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8735" y="1295438"/>
            <a:ext cx="20522279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Fanal għal riġlejja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tiegħek,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fil-mogħdija tiegħi.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5137"/>
            <a:ext cx="23399750" cy="91697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38-42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423" y="575358"/>
            <a:ext cx="22002904" cy="1144927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lid-dixxipli tiegħu: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“Smajtu x’intqal: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b’għajn u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b’sinna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699168"/>
            <a:ext cx="22898544" cy="1114544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 jiena ngħidilkom biex bniedem ħażin </a:t>
            </a:r>
            <a:b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tiqfulux;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nżi jekk xi ħadd </a:t>
            </a:r>
            <a:b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 daqqa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591" y="269677"/>
            <a:ext cx="23114568" cy="1206063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Għax hu jgħid: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Fiż-żmien it-tajjeb smajtek, f’jum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għentek.”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Araw, issa hu ż-żmien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704" y="1383406"/>
            <a:ext cx="22074342" cy="983317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ħarta fuq ħaddek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tal-lemin, dawwarlu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l-ieħor ukoll; u lil min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 irid itellgħek il-qorti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161665"/>
            <a:ext cx="22826536" cy="1227665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jeħodlok il-libsa,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ħallilu wkoll il-mqantar.</a:t>
            </a:r>
            <a:b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xi ħadd iġagħlek timxi miegħu mil wieħed, mur miegħu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861" y="1305910"/>
            <a:ext cx="21860028" cy="998816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 lil min jitolbok u ddawwarx spallejk lil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 irid jissellef mingħandek”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9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117189"/>
            <a:ext cx="22826536" cy="1236560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it-tajjeb; araw, issa hu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jum is-salvazzjoni!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xejn ma nagħmlu li jista’ jkun ta’ tfixkil lil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xi ħadd, biex il-ministeru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89657"/>
            <a:ext cx="22970552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tagħna ma jaqax fl-għajb. F’kollox inqisu ruħna bħala ministri ta’ All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bis-sabar kollu fit-tiġirb,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fit-tbatija, fid-diqa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07306"/>
            <a:ext cx="22898544" cy="1226491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is-swat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fil-ħabsijiet,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fit-tixwix, fit-taħbit,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fis-sahriet bla rqad,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fis-sawm; bis-safa tal-qalb,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bl-għerf, bis-sabar,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90363"/>
            <a:ext cx="22826536" cy="124192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bil-ħlewwa, </a:t>
            </a:r>
            <a:r>
              <a:rPr lang="mt-MT" altLang="mt-MT" sz="16000" spc="-150" dirty="0">
                <a:latin typeface="Times New Roman" pitchFamily="18" charset="0"/>
                <a:cs typeface="Times New Roman" pitchFamily="18" charset="0"/>
              </a:rPr>
              <a:t>bi spirtu qaddis </a:t>
            </a:r>
            <a:endParaRPr lang="en-GB" altLang="mt-MT" sz="16000" spc="-15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bl-imħabba sinċiera,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bil-kelma tas-sewwa,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bil-qawwa ta’ Alla,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bl-armi tal-ġustizzja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89657"/>
            <a:ext cx="22970552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fuq il-lemin u fuq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ix-xellug, fil-ġieħ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fl-għajb, kemm jekk jgħidu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l-ħażin u kemm jekk jgħidu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t-tajjeb fuqna;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125661"/>
            <a:ext cx="22970552" cy="123486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żommuna bħala nies qarrieqa, lilna li ngħidu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s-sewwa; bħala nies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ma jafhom ħadd,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għad li kulħadd jafna;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486</Words>
  <Application>Microsoft Office PowerPoint</Application>
  <PresentationFormat>Custom</PresentationFormat>
  <Paragraphs>97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47</cp:revision>
  <dcterms:created xsi:type="dcterms:W3CDTF">2011-05-17T18:28:43Z</dcterms:created>
  <dcterms:modified xsi:type="dcterms:W3CDTF">2023-03-01T04:51:51Z</dcterms:modified>
</cp:coreProperties>
</file>