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713" r:id="rId3"/>
    <p:sldMasterId id="2147483725" r:id="rId4"/>
  </p:sldMasterIdLst>
  <p:notesMasterIdLst>
    <p:notesMasterId r:id="rId42"/>
  </p:notesMasterIdLst>
  <p:sldIdLst>
    <p:sldId id="321" r:id="rId5"/>
    <p:sldId id="292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04" r:id="rId22"/>
    <p:sldId id="305" r:id="rId23"/>
    <p:sldId id="275" r:id="rId24"/>
    <p:sldId id="340" r:id="rId25"/>
    <p:sldId id="286" r:id="rId26"/>
    <p:sldId id="276" r:id="rId27"/>
    <p:sldId id="341" r:id="rId28"/>
    <p:sldId id="337" r:id="rId29"/>
    <p:sldId id="277" r:id="rId30"/>
    <p:sldId id="338" r:id="rId31"/>
    <p:sldId id="313" r:id="rId32"/>
    <p:sldId id="280" r:id="rId33"/>
    <p:sldId id="314" r:id="rId34"/>
    <p:sldId id="299" r:id="rId35"/>
    <p:sldId id="282" r:id="rId36"/>
    <p:sldId id="342" r:id="rId37"/>
    <p:sldId id="343" r:id="rId38"/>
    <p:sldId id="344" r:id="rId39"/>
    <p:sldId id="345" r:id="rId40"/>
    <p:sldId id="312" r:id="rId41"/>
  </p:sldIdLst>
  <p:sldSz cx="23399750" cy="12599988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102844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2056881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3085321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4113761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5142202" algn="l" defTabSz="205688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6170642" algn="l" defTabSz="205688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7199082" algn="l" defTabSz="205688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8227523" algn="l" defTabSz="205688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CC"/>
    <a:srgbClr val="66CCFF"/>
    <a:srgbClr val="FFFF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26" y="690"/>
      </p:cViewPr>
      <p:guideLst>
        <p:guide orient="horz" pos="3969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D9D4EA3-733B-493D-8222-CBB2CB399998}" type="datetimeFigureOut">
              <a:rPr lang="mt-MT"/>
              <a:pPr>
                <a:defRPr/>
              </a:pPr>
              <a:t>09/05/2023</a:t>
            </a:fld>
            <a:endParaRPr lang="mt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mt-M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mt-M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659D270-4AEF-4F8F-B0A4-A938F66009C9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227060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440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688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32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376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202" algn="l" defTabSz="205688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0642" algn="l" defTabSz="205688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082" algn="l" defTabSz="205688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7523" algn="l" defTabSz="205688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39914" indent="0" algn="ctr">
              <a:buNone/>
              <a:defRPr/>
            </a:lvl2pPr>
            <a:lvl3pPr marL="1679827" indent="0" algn="ctr">
              <a:buNone/>
              <a:defRPr/>
            </a:lvl3pPr>
            <a:lvl4pPr marL="2519741" indent="0" algn="ctr">
              <a:buNone/>
              <a:defRPr/>
            </a:lvl4pPr>
            <a:lvl5pPr marL="3359653" indent="0" algn="ctr">
              <a:buNone/>
              <a:defRPr/>
            </a:lvl5pPr>
            <a:lvl6pPr marL="4199568" indent="0" algn="ctr">
              <a:buNone/>
              <a:defRPr/>
            </a:lvl6pPr>
            <a:lvl7pPr marL="5039481" indent="0" algn="ctr">
              <a:buNone/>
              <a:defRPr/>
            </a:lvl7pPr>
            <a:lvl8pPr marL="5879395" indent="0" algn="ctr">
              <a:buNone/>
              <a:defRPr/>
            </a:lvl8pPr>
            <a:lvl9pPr marL="67193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12644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A3D64-AC76-404A-AF78-F74A8703B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7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6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6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B532C-17E0-44AC-AA73-7CFAE7132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33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28B5A-88E7-4589-A454-DDCAB5A5C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24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5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39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79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19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59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199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39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87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719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FD465-AEEB-4C63-9A6A-A9F26BB427B0}" type="datetimeFigureOut">
              <a:rPr lang="mt-MT"/>
              <a:pPr>
                <a:defRPr/>
              </a:pPr>
              <a:t>09/05/2023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6422B-5513-4BEC-A0E3-01039CD4D176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535608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289FA-0AD6-4BF3-A8CE-1BCAB295DE5E}" type="datetimeFigureOut">
              <a:rPr lang="mt-MT"/>
              <a:pPr>
                <a:defRPr/>
              </a:pPr>
              <a:t>09/05/2023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95071-1CA5-4B06-A114-B9EDA905AD2D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526538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400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399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2pPr>
            <a:lvl3pPr marL="1679827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51974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35965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1995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503948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87939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71930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C45E3-7BD4-4E15-AEBB-415D8E18373F}" type="datetimeFigureOut">
              <a:rPr lang="mt-MT"/>
              <a:pPr>
                <a:defRPr/>
              </a:pPr>
              <a:t>09/05/2023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01996-FF8C-44C4-91F6-93937C0AE5F5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505775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BF11C-E49F-4B84-80A0-FCC75DF45717}" type="datetimeFigureOut">
              <a:rPr lang="mt-MT"/>
              <a:pPr>
                <a:defRPr/>
              </a:pPr>
              <a:t>09/05/2023</a:t>
            </a:fld>
            <a:endParaRPr lang="mt-M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EB3CB-A114-4B3A-8AC1-820F7734B607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001329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1"/>
            <a:ext cx="10338953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1"/>
            <a:ext cx="10343014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D22F1-5FA9-4A55-A950-42C36C91C180}" type="datetimeFigureOut">
              <a:rPr lang="mt-MT"/>
              <a:pPr>
                <a:defRPr/>
              </a:pPr>
              <a:t>09/05/2023</a:t>
            </a:fld>
            <a:endParaRPr lang="mt-M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A18C9-1BF5-4A70-B903-84C1C5D84D67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03413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EB0CF-3DB6-4F54-8E6E-59B72426F242}" type="datetimeFigureOut">
              <a:rPr lang="mt-MT"/>
              <a:pPr>
                <a:defRPr/>
              </a:pPr>
              <a:t>09/05/2023</a:t>
            </a:fld>
            <a:endParaRPr lang="mt-M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0B886-881E-4C21-82B1-0813BE385A39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202911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8513E-A678-486B-B2C2-B916BDD0BF61}" type="datetimeFigureOut">
              <a:rPr lang="mt-MT"/>
              <a:pPr>
                <a:defRPr/>
              </a:pPr>
              <a:t>09/05/2023</a:t>
            </a:fld>
            <a:endParaRPr lang="mt-M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91035-789C-4CF2-8DCC-39880F967C36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87092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01856-C9AB-4F96-B8FF-BC45F061F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85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7"/>
            <a:ext cx="7698357" cy="213499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5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7" cy="8618743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0E116-E091-496F-B99A-983E565C0475}" type="datetimeFigureOut">
              <a:rPr lang="mt-MT"/>
              <a:pPr>
                <a:defRPr/>
              </a:pPr>
              <a:t>09/05/2023</a:t>
            </a:fld>
            <a:endParaRPr lang="mt-M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53877-92F1-45A6-BE36-D1ADB5CEE06F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7242906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 rtlCol="0">
            <a:normAutofit/>
          </a:bodyPr>
          <a:lstStyle>
            <a:lvl1pPr marL="0" indent="0">
              <a:buNone/>
              <a:defRPr sz="5900"/>
            </a:lvl1pPr>
            <a:lvl2pPr marL="839914" indent="0">
              <a:buNone/>
              <a:defRPr sz="5200"/>
            </a:lvl2pPr>
            <a:lvl3pPr marL="1679827" indent="0">
              <a:buNone/>
              <a:defRPr sz="4500"/>
            </a:lvl3pPr>
            <a:lvl4pPr marL="2519741" indent="0">
              <a:buNone/>
              <a:defRPr sz="3600"/>
            </a:lvl4pPr>
            <a:lvl5pPr marL="3359653" indent="0">
              <a:buNone/>
              <a:defRPr sz="3600"/>
            </a:lvl5pPr>
            <a:lvl6pPr marL="4199568" indent="0">
              <a:buNone/>
              <a:defRPr sz="3600"/>
            </a:lvl6pPr>
            <a:lvl7pPr marL="5039481" indent="0">
              <a:buNone/>
              <a:defRPr sz="3600"/>
            </a:lvl7pPr>
            <a:lvl8pPr marL="5879395" indent="0">
              <a:buNone/>
              <a:defRPr sz="3600"/>
            </a:lvl8pPr>
            <a:lvl9pPr marL="6719308" indent="0">
              <a:buNone/>
              <a:defRPr sz="3600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F3047-250C-4D8A-B6DA-413FEE7EB3A4}" type="datetimeFigureOut">
              <a:rPr lang="mt-MT"/>
              <a:pPr>
                <a:defRPr/>
              </a:pPr>
              <a:t>09/05/2023</a:t>
            </a:fld>
            <a:endParaRPr lang="mt-M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C11D8-43EE-4800-BBBB-A251B4FD71F4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4402886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48F8E-BC6D-434C-937D-B1285554A386}" type="datetimeFigureOut">
              <a:rPr lang="mt-MT"/>
              <a:pPr>
                <a:defRPr/>
              </a:pPr>
              <a:t>09/05/2023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194E9-A97C-4D4D-BF54-D06B1A11DEE9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2471535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6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6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459E7-B2FE-4DB3-9242-CE72F329471C}" type="datetimeFigureOut">
              <a:rPr lang="mt-MT"/>
              <a:pPr>
                <a:defRPr/>
              </a:pPr>
              <a:t>09/05/2023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B9F51-C920-4711-968F-3794B9CF44AD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2142440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03371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5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39914" indent="0" algn="ctr">
              <a:buNone/>
              <a:defRPr/>
            </a:lvl2pPr>
            <a:lvl3pPr marL="1679827" indent="0" algn="ctr">
              <a:buNone/>
              <a:defRPr/>
            </a:lvl3pPr>
            <a:lvl4pPr marL="2519741" indent="0" algn="ctr">
              <a:buNone/>
              <a:defRPr/>
            </a:lvl4pPr>
            <a:lvl5pPr marL="3359653" indent="0" algn="ctr">
              <a:buNone/>
              <a:defRPr/>
            </a:lvl5pPr>
            <a:lvl6pPr marL="4199568" indent="0" algn="ctr">
              <a:buNone/>
              <a:defRPr/>
            </a:lvl6pPr>
            <a:lvl7pPr marL="5039481" indent="0" algn="ctr">
              <a:buNone/>
              <a:defRPr/>
            </a:lvl7pPr>
            <a:lvl8pPr marL="5879395" indent="0" algn="ctr">
              <a:buNone/>
              <a:defRPr/>
            </a:lvl8pPr>
            <a:lvl9pPr marL="67193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C8BF6-A3A1-4386-BA97-92BA19657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332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76AA4-69B6-414A-BA6D-FFB4C2CD2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364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4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00"/>
            </a:lvl1pPr>
            <a:lvl2pPr marL="839914" indent="0">
              <a:buNone/>
              <a:defRPr sz="3300"/>
            </a:lvl2pPr>
            <a:lvl3pPr marL="1679827" indent="0">
              <a:buNone/>
              <a:defRPr sz="2900"/>
            </a:lvl3pPr>
            <a:lvl4pPr marL="2519741" indent="0">
              <a:buNone/>
              <a:defRPr sz="2500"/>
            </a:lvl4pPr>
            <a:lvl5pPr marL="3359653" indent="0">
              <a:buNone/>
              <a:defRPr sz="2500"/>
            </a:lvl5pPr>
            <a:lvl6pPr marL="4199568" indent="0">
              <a:buNone/>
              <a:defRPr sz="2500"/>
            </a:lvl6pPr>
            <a:lvl7pPr marL="5039481" indent="0">
              <a:buNone/>
              <a:defRPr sz="2500"/>
            </a:lvl7pPr>
            <a:lvl8pPr marL="5879395" indent="0">
              <a:buNone/>
              <a:defRPr sz="2500"/>
            </a:lvl8pPr>
            <a:lvl9pPr marL="6719308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3AACC-30D4-41FE-B3E7-59A8368FA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464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A3E51-AC16-4DFF-B66A-871283BE8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348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1"/>
            <a:ext cx="10338953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1"/>
            <a:ext cx="10343014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1E675-0184-4513-A67C-FA7B4B9B6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5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400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00"/>
            </a:lvl1pPr>
            <a:lvl2pPr marL="839914" indent="0">
              <a:buNone/>
              <a:defRPr sz="3300"/>
            </a:lvl2pPr>
            <a:lvl3pPr marL="1679827" indent="0">
              <a:buNone/>
              <a:defRPr sz="2900"/>
            </a:lvl3pPr>
            <a:lvl4pPr marL="2519741" indent="0">
              <a:buNone/>
              <a:defRPr sz="2500"/>
            </a:lvl4pPr>
            <a:lvl5pPr marL="3359653" indent="0">
              <a:buNone/>
              <a:defRPr sz="2500"/>
            </a:lvl5pPr>
            <a:lvl6pPr marL="4199568" indent="0">
              <a:buNone/>
              <a:defRPr sz="2500"/>
            </a:lvl6pPr>
            <a:lvl7pPr marL="5039481" indent="0">
              <a:buNone/>
              <a:defRPr sz="2500"/>
            </a:lvl7pPr>
            <a:lvl8pPr marL="5879395" indent="0">
              <a:buNone/>
              <a:defRPr sz="2500"/>
            </a:lvl8pPr>
            <a:lvl9pPr marL="6719308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48A51-76B0-4D07-B6B0-09CEB8C71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335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F7C30-75A4-4E1C-B0CF-234FE6F0A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130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0C6E0-6CE8-476F-B0BA-33D65CB77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982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7"/>
            <a:ext cx="7698357" cy="213499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5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7" cy="8618743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C66B0-9FFC-457C-8449-96C97E7C7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760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5900"/>
            </a:lvl1pPr>
            <a:lvl2pPr marL="839914" indent="0">
              <a:buNone/>
              <a:defRPr sz="5200"/>
            </a:lvl2pPr>
            <a:lvl3pPr marL="1679827" indent="0">
              <a:buNone/>
              <a:defRPr sz="4500"/>
            </a:lvl3pPr>
            <a:lvl4pPr marL="2519741" indent="0">
              <a:buNone/>
              <a:defRPr sz="3600"/>
            </a:lvl4pPr>
            <a:lvl5pPr marL="3359653" indent="0">
              <a:buNone/>
              <a:defRPr sz="3600"/>
            </a:lvl5pPr>
            <a:lvl6pPr marL="4199568" indent="0">
              <a:buNone/>
              <a:defRPr sz="3600"/>
            </a:lvl6pPr>
            <a:lvl7pPr marL="5039481" indent="0">
              <a:buNone/>
              <a:defRPr sz="3600"/>
            </a:lvl7pPr>
            <a:lvl8pPr marL="5879395" indent="0">
              <a:buNone/>
              <a:defRPr sz="3600"/>
            </a:lvl8pPr>
            <a:lvl9pPr marL="6719308" indent="0">
              <a:buNone/>
              <a:defRPr sz="36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AF7B7-E07D-4E5F-96FD-8B8F58463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323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6F4DA-2067-46DB-91B1-639613034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957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6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6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3A2DA-0846-4776-BB76-E00F8215B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266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5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39914" indent="0" algn="ctr">
              <a:buNone/>
              <a:defRPr/>
            </a:lvl2pPr>
            <a:lvl3pPr marL="1679827" indent="0" algn="ctr">
              <a:buNone/>
              <a:defRPr/>
            </a:lvl3pPr>
            <a:lvl4pPr marL="2519741" indent="0" algn="ctr">
              <a:buNone/>
              <a:defRPr/>
            </a:lvl4pPr>
            <a:lvl5pPr marL="3359653" indent="0" algn="ctr">
              <a:buNone/>
              <a:defRPr/>
            </a:lvl5pPr>
            <a:lvl6pPr marL="4199568" indent="0" algn="ctr">
              <a:buNone/>
              <a:defRPr/>
            </a:lvl6pPr>
            <a:lvl7pPr marL="5039481" indent="0" algn="ctr">
              <a:buNone/>
              <a:defRPr/>
            </a:lvl7pPr>
            <a:lvl8pPr marL="5879395" indent="0" algn="ctr">
              <a:buNone/>
              <a:defRPr/>
            </a:lvl8pPr>
            <a:lvl9pPr marL="67193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0573F-EF61-4CDD-A940-C6FB2C304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193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D97DC-3DF9-40C3-B8E0-ECB58840C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126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00"/>
            </a:lvl1pPr>
            <a:lvl2pPr marL="839914" indent="0">
              <a:buNone/>
              <a:defRPr sz="3300"/>
            </a:lvl2pPr>
            <a:lvl3pPr marL="1679827" indent="0">
              <a:buNone/>
              <a:defRPr sz="2900"/>
            </a:lvl3pPr>
            <a:lvl4pPr marL="2519741" indent="0">
              <a:buNone/>
              <a:defRPr sz="2500"/>
            </a:lvl4pPr>
            <a:lvl5pPr marL="3359653" indent="0">
              <a:buNone/>
              <a:defRPr sz="2500"/>
            </a:lvl5pPr>
            <a:lvl6pPr marL="4199568" indent="0">
              <a:buNone/>
              <a:defRPr sz="2500"/>
            </a:lvl6pPr>
            <a:lvl7pPr marL="5039481" indent="0">
              <a:buNone/>
              <a:defRPr sz="2500"/>
            </a:lvl7pPr>
            <a:lvl8pPr marL="5879395" indent="0">
              <a:buNone/>
              <a:defRPr sz="2500"/>
            </a:lvl8pPr>
            <a:lvl9pPr marL="6719308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A9D6A-CB6C-46E8-ABF6-EE5635634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778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07FD7-F48A-42D6-B3D1-E919FBD90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9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8F1FC-B27F-4A04-8D3B-3FAE07487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339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1"/>
            <a:ext cx="10338953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1"/>
            <a:ext cx="10343014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D26BB-135D-4878-B0F4-A7F2B75E7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376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DDE0D-ADD6-46B1-86F6-5D47ABB45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580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0410-2B7B-45BC-B7F5-9C0DB9745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00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7"/>
            <a:ext cx="7698357" cy="213499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5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7" cy="8618743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35059-6E08-4E82-86D0-8746FC9B1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779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5900"/>
            </a:lvl1pPr>
            <a:lvl2pPr marL="839914" indent="0">
              <a:buNone/>
              <a:defRPr sz="5200"/>
            </a:lvl2pPr>
            <a:lvl3pPr marL="1679827" indent="0">
              <a:buNone/>
              <a:defRPr sz="4500"/>
            </a:lvl3pPr>
            <a:lvl4pPr marL="2519741" indent="0">
              <a:buNone/>
              <a:defRPr sz="3600"/>
            </a:lvl4pPr>
            <a:lvl5pPr marL="3359653" indent="0">
              <a:buNone/>
              <a:defRPr sz="3600"/>
            </a:lvl5pPr>
            <a:lvl6pPr marL="4199568" indent="0">
              <a:buNone/>
              <a:defRPr sz="3600"/>
            </a:lvl6pPr>
            <a:lvl7pPr marL="5039481" indent="0">
              <a:buNone/>
              <a:defRPr sz="3600"/>
            </a:lvl7pPr>
            <a:lvl8pPr marL="5879395" indent="0">
              <a:buNone/>
              <a:defRPr sz="3600"/>
            </a:lvl8pPr>
            <a:lvl9pPr marL="6719308" indent="0">
              <a:buNone/>
              <a:defRPr sz="3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5366F-EB47-428E-9731-23E1F837D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181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E1E37-34DF-4513-BB69-5A97D5ADB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263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6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6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60E18-3727-419A-8A80-30E03346F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0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1"/>
            <a:ext cx="10338953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1"/>
            <a:ext cx="10343014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8C0D8-A1C8-4C6B-A973-5D8211899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5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18DE7-4E39-4411-944A-9B233FC0D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4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5CD62-E79E-45E4-B253-16074263A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8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7"/>
            <a:ext cx="7698357" cy="213499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5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7" cy="8618743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57A5D-C10E-4A2E-95DB-9C464BD6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4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5900"/>
            </a:lvl1pPr>
            <a:lvl2pPr marL="839914" indent="0">
              <a:buNone/>
              <a:defRPr sz="5200"/>
            </a:lvl2pPr>
            <a:lvl3pPr marL="1679827" indent="0">
              <a:buNone/>
              <a:defRPr sz="4500"/>
            </a:lvl3pPr>
            <a:lvl4pPr marL="2519741" indent="0">
              <a:buNone/>
              <a:defRPr sz="3600"/>
            </a:lvl4pPr>
            <a:lvl5pPr marL="3359653" indent="0">
              <a:buNone/>
              <a:defRPr sz="3600"/>
            </a:lvl5pPr>
            <a:lvl6pPr marL="4199568" indent="0">
              <a:buNone/>
              <a:defRPr sz="3600"/>
            </a:lvl6pPr>
            <a:lvl7pPr marL="5039481" indent="0">
              <a:buNone/>
              <a:defRPr sz="3600"/>
            </a:lvl7pPr>
            <a:lvl8pPr marL="5879395" indent="0">
              <a:buNone/>
              <a:defRPr sz="3600"/>
            </a:lvl8pPr>
            <a:lvl9pPr marL="6719308" indent="0">
              <a:buNone/>
              <a:defRPr sz="3600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97B2F-DCB1-4A00-8D4C-6A8501AA3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7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7"/>
            <a:ext cx="5459942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>
              <a:defRPr sz="25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7"/>
            <a:ext cx="7409921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25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2" y="11474157"/>
            <a:ext cx="5459942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2500">
                <a:latin typeface="Arial" charset="0"/>
              </a:defRPr>
            </a:lvl1pPr>
          </a:lstStyle>
          <a:p>
            <a:pPr>
              <a:defRPr/>
            </a:pPr>
            <a:fld id="{03CD58AD-C1E8-4C40-872E-DD11B9C33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8" r:id="rId1"/>
    <p:sldLayoutId id="2147484625" r:id="rId2"/>
    <p:sldLayoutId id="2147484626" r:id="rId3"/>
    <p:sldLayoutId id="2147484627" r:id="rId4"/>
    <p:sldLayoutId id="2147484628" r:id="rId5"/>
    <p:sldLayoutId id="2147484629" r:id="rId6"/>
    <p:sldLayoutId id="2147484630" r:id="rId7"/>
    <p:sldLayoutId id="2147484631" r:id="rId8"/>
    <p:sldLayoutId id="2147484632" r:id="rId9"/>
    <p:sldLayoutId id="2147484633" r:id="rId10"/>
    <p:sldLayoutId id="2147484634" r:id="rId11"/>
    <p:sldLayoutId id="214748463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5pPr>
      <a:lvl6pPr marL="839914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6pPr>
      <a:lvl7pPr marL="1679827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7pPr>
      <a:lvl8pPr marL="2519741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8pPr>
      <a:lvl9pPr marL="3359653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9pPr>
    </p:titleStyle>
    <p:bodyStyle>
      <a:lvl1pPr marL="629935" indent="-629935" algn="l" rtl="0" eaLnBrk="0" fontAlgn="base" hangingPunct="0">
        <a:spcBef>
          <a:spcPct val="20000"/>
        </a:spcBef>
        <a:spcAft>
          <a:spcPct val="0"/>
        </a:spcAft>
        <a:buChar char="•"/>
        <a:defRPr sz="5900">
          <a:solidFill>
            <a:schemeClr val="tx1"/>
          </a:solidFill>
          <a:latin typeface="+mn-lt"/>
          <a:ea typeface="+mn-ea"/>
          <a:cs typeface="+mn-cs"/>
        </a:defRPr>
      </a:lvl1pPr>
      <a:lvl2pPr marL="1364860" indent="-524945" algn="l" rtl="0" eaLnBrk="0" fontAlgn="base" hangingPunct="0">
        <a:spcBef>
          <a:spcPct val="20000"/>
        </a:spcBef>
        <a:spcAft>
          <a:spcPct val="0"/>
        </a:spcAft>
        <a:buChar char="–"/>
        <a:defRPr sz="5200">
          <a:solidFill>
            <a:schemeClr val="tx1"/>
          </a:solidFill>
          <a:latin typeface="+mn-lt"/>
        </a:defRPr>
      </a:lvl2pPr>
      <a:lvl3pPr marL="2099783" indent="-419957" algn="l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</a:defRPr>
      </a:lvl3pPr>
      <a:lvl4pPr marL="2939697" indent="-419957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</a:defRPr>
      </a:lvl4pPr>
      <a:lvl5pPr marL="3779611" indent="-419957" algn="l" rtl="0" eaLnBrk="0" fontAlgn="base" hangingPunct="0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5pPr>
      <a:lvl6pPr marL="461952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6pPr>
      <a:lvl7pPr marL="5459438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7pPr>
      <a:lvl8pPr marL="6299351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8pPr>
      <a:lvl9pPr marL="713926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9914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79827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1974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59653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956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3948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79395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1930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  <a:endParaRPr lang="mt-MT" altLang="mt-MT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  <a:endParaRPr lang="mt-MT" alt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7" y="11678324"/>
            <a:ext cx="5459942" cy="67083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2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8B6D3E7E-D788-4DC2-97C5-EF834432CADF}" type="datetimeFigureOut">
              <a:rPr lang="mt-MT"/>
              <a:pPr>
                <a:defRPr/>
              </a:pPr>
              <a:t>09/05/2023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5" y="11678324"/>
            <a:ext cx="7409921" cy="67083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2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2" y="11678324"/>
            <a:ext cx="5459942" cy="67083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2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BD25166-4E8E-4711-9294-489A906DD330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6" r:id="rId1"/>
    <p:sldLayoutId id="2147484637" r:id="rId2"/>
    <p:sldLayoutId id="2147484638" r:id="rId3"/>
    <p:sldLayoutId id="2147484639" r:id="rId4"/>
    <p:sldLayoutId id="2147484640" r:id="rId5"/>
    <p:sldLayoutId id="2147484641" r:id="rId6"/>
    <p:sldLayoutId id="2147484642" r:id="rId7"/>
    <p:sldLayoutId id="2147484643" r:id="rId8"/>
    <p:sldLayoutId id="2147484644" r:id="rId9"/>
    <p:sldLayoutId id="2147484645" r:id="rId10"/>
    <p:sldLayoutId id="2147484646" r:id="rId11"/>
    <p:sldLayoutId id="21474846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5pPr>
      <a:lvl6pPr marL="839914" algn="ctr" rtl="0" fontAlgn="base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6pPr>
      <a:lvl7pPr marL="1679827" algn="ctr" rtl="0" fontAlgn="base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7pPr>
      <a:lvl8pPr marL="2519741" algn="ctr" rtl="0" fontAlgn="base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8pPr>
      <a:lvl9pPr marL="3359653" algn="ctr" rtl="0" fontAlgn="base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9pPr>
    </p:titleStyle>
    <p:bodyStyle>
      <a:lvl1pPr marL="629935" indent="-62993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364860" indent="-52494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099783" indent="-41995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2939697" indent="-41995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779611" indent="-41995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619525" indent="-419957" algn="l" defTabSz="167982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59438" indent="-419957" algn="l" defTabSz="167982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299351" indent="-419957" algn="l" defTabSz="167982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139265" indent="-419957" algn="l" defTabSz="167982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t-MT"/>
      </a:defPPr>
      <a:lvl1pPr marL="0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9914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79827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1974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59653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956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3948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79395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1930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7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25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7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25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2" y="11474157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25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B0DBDD-ED45-4ED1-BA21-4EC2BCC8E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2" r:id="rId1"/>
    <p:sldLayoutId id="2147484673" r:id="rId2"/>
    <p:sldLayoutId id="2147484674" r:id="rId3"/>
    <p:sldLayoutId id="2147484675" r:id="rId4"/>
    <p:sldLayoutId id="2147484676" r:id="rId5"/>
    <p:sldLayoutId id="2147484677" r:id="rId6"/>
    <p:sldLayoutId id="2147484678" r:id="rId7"/>
    <p:sldLayoutId id="2147484679" r:id="rId8"/>
    <p:sldLayoutId id="2147484680" r:id="rId9"/>
    <p:sldLayoutId id="2147484681" r:id="rId10"/>
    <p:sldLayoutId id="2147484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5pPr>
      <a:lvl6pPr marL="839914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6pPr>
      <a:lvl7pPr marL="1679827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7pPr>
      <a:lvl8pPr marL="2519741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8pPr>
      <a:lvl9pPr marL="3359653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9pPr>
    </p:titleStyle>
    <p:bodyStyle>
      <a:lvl1pPr marL="629935" indent="-629935" algn="l" rtl="0" eaLnBrk="0" fontAlgn="base" hangingPunct="0">
        <a:spcBef>
          <a:spcPct val="20000"/>
        </a:spcBef>
        <a:spcAft>
          <a:spcPct val="0"/>
        </a:spcAft>
        <a:buChar char="•"/>
        <a:defRPr sz="5900">
          <a:solidFill>
            <a:schemeClr val="tx1"/>
          </a:solidFill>
          <a:latin typeface="+mn-lt"/>
          <a:ea typeface="+mn-ea"/>
          <a:cs typeface="+mn-cs"/>
        </a:defRPr>
      </a:lvl1pPr>
      <a:lvl2pPr marL="1364860" indent="-524945" algn="l" rtl="0" eaLnBrk="0" fontAlgn="base" hangingPunct="0">
        <a:spcBef>
          <a:spcPct val="20000"/>
        </a:spcBef>
        <a:spcAft>
          <a:spcPct val="0"/>
        </a:spcAft>
        <a:buChar char="–"/>
        <a:defRPr sz="5200">
          <a:solidFill>
            <a:schemeClr val="tx1"/>
          </a:solidFill>
          <a:latin typeface="+mn-lt"/>
        </a:defRPr>
      </a:lvl2pPr>
      <a:lvl3pPr marL="2099783" indent="-419957" algn="l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</a:defRPr>
      </a:lvl3pPr>
      <a:lvl4pPr marL="2939697" indent="-419957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</a:defRPr>
      </a:lvl4pPr>
      <a:lvl5pPr marL="3779611" indent="-419957" algn="l" rtl="0" eaLnBrk="0" fontAlgn="base" hangingPunct="0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5pPr>
      <a:lvl6pPr marL="461952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6pPr>
      <a:lvl7pPr marL="5459438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7pPr>
      <a:lvl8pPr marL="6299351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8pPr>
      <a:lvl9pPr marL="713926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9914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79827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1974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59653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956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3948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79395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1930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7"/>
            <a:ext cx="5459942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>
              <a:defRPr sz="25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7"/>
            <a:ext cx="7409921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25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2" y="11474157"/>
            <a:ext cx="5459942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25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06109526-2944-4F0F-9160-1303D984E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7" r:id="rId1"/>
    <p:sldLayoutId id="2147484648" r:id="rId2"/>
    <p:sldLayoutId id="2147484649" r:id="rId3"/>
    <p:sldLayoutId id="2147484650" r:id="rId4"/>
    <p:sldLayoutId id="2147484651" r:id="rId5"/>
    <p:sldLayoutId id="2147484652" r:id="rId6"/>
    <p:sldLayoutId id="2147484653" r:id="rId7"/>
    <p:sldLayoutId id="2147484654" r:id="rId8"/>
    <p:sldLayoutId id="2147484655" r:id="rId9"/>
    <p:sldLayoutId id="2147484656" r:id="rId10"/>
    <p:sldLayoutId id="21474846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5pPr>
      <a:lvl6pPr marL="839914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6pPr>
      <a:lvl7pPr marL="1679827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7pPr>
      <a:lvl8pPr marL="2519741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8pPr>
      <a:lvl9pPr marL="3359653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9pPr>
    </p:titleStyle>
    <p:bodyStyle>
      <a:lvl1pPr marL="629935" indent="-629935" algn="l" rtl="0" eaLnBrk="0" fontAlgn="base" hangingPunct="0">
        <a:spcBef>
          <a:spcPct val="20000"/>
        </a:spcBef>
        <a:spcAft>
          <a:spcPct val="0"/>
        </a:spcAft>
        <a:buChar char="•"/>
        <a:defRPr sz="5900">
          <a:solidFill>
            <a:schemeClr val="tx1"/>
          </a:solidFill>
          <a:latin typeface="+mn-lt"/>
          <a:ea typeface="+mn-ea"/>
          <a:cs typeface="+mn-cs"/>
        </a:defRPr>
      </a:lvl1pPr>
      <a:lvl2pPr marL="1364860" indent="-524945" algn="l" rtl="0" eaLnBrk="0" fontAlgn="base" hangingPunct="0">
        <a:spcBef>
          <a:spcPct val="20000"/>
        </a:spcBef>
        <a:spcAft>
          <a:spcPct val="0"/>
        </a:spcAft>
        <a:buChar char="–"/>
        <a:defRPr sz="5200">
          <a:solidFill>
            <a:schemeClr val="tx1"/>
          </a:solidFill>
          <a:latin typeface="+mn-lt"/>
        </a:defRPr>
      </a:lvl2pPr>
      <a:lvl3pPr marL="2099783" indent="-419957" algn="l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</a:defRPr>
      </a:lvl3pPr>
      <a:lvl4pPr marL="2939697" indent="-419957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</a:defRPr>
      </a:lvl4pPr>
      <a:lvl5pPr marL="3779611" indent="-419957" algn="l" rtl="0" eaLnBrk="0" fontAlgn="base" hangingPunct="0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5pPr>
      <a:lvl6pPr marL="461952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6pPr>
      <a:lvl7pPr marL="5459438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7pPr>
      <a:lvl8pPr marL="6299351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8pPr>
      <a:lvl9pPr marL="713926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9914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79827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1974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59653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956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3948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79395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1930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Box 3"/>
          <p:cNvSpPr txBox="1">
            <a:spLocks noChangeArrowheads="1"/>
          </p:cNvSpPr>
          <p:nvPr/>
        </p:nvSpPr>
        <p:spPr bwMode="auto">
          <a:xfrm>
            <a:off x="769861" y="3569993"/>
            <a:ext cx="21788590" cy="6909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Qari mill-</a:t>
            </a:r>
            <a:r>
              <a:rPr lang="en-US" altLang="mt-MT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Ktieb</a:t>
            </a:r>
            <a:r>
              <a:rPr lang="en-US" alt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br>
              <a:rPr lang="en-US" alt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en-US" alt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tal-</a:t>
            </a:r>
            <a:r>
              <a:rPr lang="en-US" altLang="mt-MT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Ġenesi</a:t>
            </a:r>
            <a:endParaRPr lang="mt-MT" altLang="mt-MT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mt-MT" sz="10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Ġen</a:t>
            </a:r>
            <a:r>
              <a:rPr lang="en-US" alt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19, 15-29</a:t>
            </a:r>
            <a:endParaRPr lang="en-US" altLang="mt-MT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mt-MT" altLang="mt-MT" sz="33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587234"/>
            <a:ext cx="22898544" cy="1140139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U wieġbu: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“Ara jien se naqtagħlek xewqtek f’din il-ħaġa wkoll; m’iniex se neqred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il-belt li għedtli. </a:t>
            </a:r>
          </a:p>
        </p:txBody>
      </p:sp>
    </p:spTree>
    <p:extLst>
      <p:ext uri="{BB962C8B-B14F-4D97-AF65-F5344CB8AC3E}">
        <p14:creationId xmlns:p14="http://schemas.microsoft.com/office/powerpoint/2010/main" val="3965576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2508304"/>
            <a:ext cx="22898544" cy="758496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Fittex aħrab hemmhekk, għax ma nista’ nagħmel xejn qabel ma tasal hemm”. </a:t>
            </a:r>
            <a:endParaRPr lang="en-US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767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587234"/>
            <a:ext cx="22898544" cy="1140139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Għalhekk semmew dik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il-belt Sogħar. U x-xemx kienet tielgħa fuq l-art, meta Lot wasal Sogħar. U l-Mulej bagħat ix-xita fuq Sodoma u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375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467346"/>
            <a:ext cx="22898544" cy="1176143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Gomorra, xita ta’ kubrit u nar mis-smewwiet mingħand il-Mulej. U qered dawk l-ibliet u l-inħawi kollha ta’ madwarhom, u </a:t>
            </a:r>
          </a:p>
        </p:txBody>
      </p:sp>
    </p:spTree>
    <p:extLst>
      <p:ext uri="{BB962C8B-B14F-4D97-AF65-F5344CB8AC3E}">
        <p14:creationId xmlns:p14="http://schemas.microsoft.com/office/powerpoint/2010/main" val="887096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587234"/>
            <a:ext cx="22898544" cy="1140139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’l kull min kien jgħammar fihom, u l-ħdura kollha tal-art. U l-mara ta’ Lot ħarset lura, minn warajh, u saret plier tal-melħ.</a:t>
            </a:r>
          </a:p>
        </p:txBody>
      </p:sp>
    </p:spTree>
    <p:extLst>
      <p:ext uri="{BB962C8B-B14F-4D97-AF65-F5344CB8AC3E}">
        <p14:creationId xmlns:p14="http://schemas.microsoft.com/office/powerpoint/2010/main" val="2487857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587234"/>
            <a:ext cx="22898544" cy="1140139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U Abraham qam filgħodu kmieni u rħielha lejn il-post fejn kien qagħad quddiem il-Mulej. U ħares lejn Sodoma u Gomorra, u fuq </a:t>
            </a:r>
          </a:p>
        </p:txBody>
      </p:sp>
    </p:spTree>
    <p:extLst>
      <p:ext uri="{BB962C8B-B14F-4D97-AF65-F5344CB8AC3E}">
        <p14:creationId xmlns:p14="http://schemas.microsoft.com/office/powerpoint/2010/main" val="1506865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323330"/>
            <a:ext cx="22898544" cy="1202533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l-art kollha ta’ madwarhom, u ra li kien tiela’ duħħan mill-art, bħad-duħħan ta’ forn. Meta Alla qered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l-ibliet tal-wita,</a:t>
            </a:r>
          </a:p>
        </p:txBody>
      </p:sp>
    </p:spTree>
    <p:extLst>
      <p:ext uri="{BB962C8B-B14F-4D97-AF65-F5344CB8AC3E}">
        <p14:creationId xmlns:p14="http://schemas.microsoft.com/office/powerpoint/2010/main" val="708351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1391386"/>
            <a:ext cx="22898544" cy="981721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Alla ftakar f’Abraham u ħareġ lil Lot minn nofs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il-qerda, meta qered l-ibliet, li fihom kien jgħammar Lot.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349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037044"/>
            <a:ext cx="23399750" cy="4862860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ulej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mt-MT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oddu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56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6607" y="4772037"/>
            <a:ext cx="22826536" cy="5301531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fi-FI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Tjubitek, Mulej, hi quddiem għajnejja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1329" y="1038762"/>
            <a:ext cx="18084400" cy="2477591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046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2614952"/>
            <a:ext cx="22574408" cy="737008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F’dak iż-żmien, malli beda jisbaħ, l-anġli bdew jgħaġġlu lil Lot u jgħidulu: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6985" y="2683764"/>
            <a:ext cx="22145779" cy="723404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Ġarrabni, Mulej, u għarbilni,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iflili moħħi u qalbi.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109" y="1442210"/>
            <a:ext cx="22145779" cy="996465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Tjubitek quddiem għajnejja,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imxejt skont is-sewwa tiegħek.</a:t>
            </a:r>
            <a:endParaRPr lang="en-US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8976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2611" y="3816115"/>
            <a:ext cx="22754528" cy="4967758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US" sz="15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Tjubitek</a:t>
            </a: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Mulej, hi </a:t>
            </a:r>
            <a:r>
              <a:rPr lang="en-US" sz="15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quddiem</a:t>
            </a: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għajnejja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59434"/>
            <a:ext cx="23399750" cy="968346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Tgħoddnix man-nies midinba,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anqas ma’ min ixerred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id-dmija;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87050"/>
            <a:ext cx="23399750" cy="982747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dawk li għandhom f’idejhom il-ħażen,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f’leminthom rigali qarrieqa. </a:t>
            </a:r>
          </a:p>
        </p:txBody>
      </p:sp>
    </p:spTree>
    <p:extLst>
      <p:ext uri="{BB962C8B-B14F-4D97-AF65-F5344CB8AC3E}">
        <p14:creationId xmlns:p14="http://schemas.microsoft.com/office/powerpoint/2010/main" val="10377104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2611" y="3780905"/>
            <a:ext cx="22754528" cy="503976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US" sz="15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Tjubitek</a:t>
            </a: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Mulej, hi </a:t>
            </a:r>
            <a:r>
              <a:rPr lang="en-US" sz="15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quddiem</a:t>
            </a: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għajnejja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4385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1266" y="453409"/>
            <a:ext cx="22217218" cy="1169317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Iżda jien nimxi bla ħtija;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eħlisni int, u ħenn għalija.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 b’riġli wieqaf fil-wita;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fil-ġemgħat, Mulej, lilek inbierek.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2611" y="3780111"/>
            <a:ext cx="22754528" cy="503976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US" sz="15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Tjubitek</a:t>
            </a: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Mulej, hi </a:t>
            </a:r>
            <a:r>
              <a:rPr lang="en-US" sz="15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quddiem</a:t>
            </a: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6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għajnejja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0004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18" cy="484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68" tIns="102835" rIns="205668" bIns="10283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6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68" tIns="102835" rIns="205668" bIns="102835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8" y="10987264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8456" y="3906424"/>
            <a:ext cx="21502838" cy="478714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fi-FI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 lill-Mulej nistenna,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fi-FI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ruħi f’kelmtu tittama.</a:t>
            </a:r>
            <a:endParaRPr lang="mt-MT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442078"/>
            <a:ext cx="22574408" cy="1140139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“Qum, aqbad lil martek u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ż-żewġt ibniet tiegħek, li hawn miegħek, li ma tinqeridx fil-kastig tal-belt ta’ Sodoma”. </a:t>
            </a:r>
          </a:p>
        </p:txBody>
      </p:sp>
    </p:spTree>
    <p:extLst>
      <p:ext uri="{BB962C8B-B14F-4D97-AF65-F5344CB8AC3E}">
        <p14:creationId xmlns:p14="http://schemas.microsoft.com/office/powerpoint/2010/main" val="6009483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18" cy="484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68" tIns="102835" rIns="205668" bIns="10283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6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68" tIns="102835" rIns="205668" bIns="102835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8" y="10987264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44216"/>
            <a:ext cx="23399750" cy="8820274"/>
          </a:xfrm>
        </p:spPr>
        <p:txBody>
          <a:bodyPr>
            <a:noAutofit/>
          </a:bodyPr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Qari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mill-Evan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el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skont </a:t>
            </a:r>
            <a:r>
              <a:rPr lang="en-GB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San </a:t>
            </a: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Mattew</a:t>
            </a:r>
            <a:br>
              <a:rPr lang="en-GB" sz="14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Mt 8, 23-27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Glorja</a:t>
            </a: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lilek</a:t>
            </a: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endParaRPr lang="en-GB" sz="15500" b="1" i="1" spc="-276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109" y="154097"/>
            <a:ext cx="22360093" cy="1219457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F’dak iż-żmien, Ġesù tala’ fuq dgħajsa, u d-dixxipli marru warajh. U qamet taqliba kbira fuq il-baħar, hekk li l-mewġ beda jgħatti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109" y="154097"/>
            <a:ext cx="22360093" cy="1219457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d-dgħajsa; iżda hu kien rieqed. Id-dixxipli resqu fuqu, qajmuh u qalulu: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“Salvana, Mulej! Se nintilfu!”. </a:t>
            </a:r>
          </a:p>
        </p:txBody>
      </p:sp>
    </p:spTree>
    <p:extLst>
      <p:ext uri="{BB962C8B-B14F-4D97-AF65-F5344CB8AC3E}">
        <p14:creationId xmlns:p14="http://schemas.microsoft.com/office/powerpoint/2010/main" val="8314697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109" y="154097"/>
            <a:ext cx="22360093" cy="1219457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U qalilhom: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“Dan il-biża’ kollu għalfejn, ja nies ta’ fidi ċkejkna?”.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Imbagħad qam, ordna </a:t>
            </a:r>
          </a:p>
        </p:txBody>
      </p:sp>
    </p:spTree>
    <p:extLst>
      <p:ext uri="{BB962C8B-B14F-4D97-AF65-F5344CB8AC3E}">
        <p14:creationId xmlns:p14="http://schemas.microsoft.com/office/powerpoint/2010/main" val="32190405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828" y="1426845"/>
            <a:ext cx="22360093" cy="974629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lill-irjieħ u lill-baħar, u waqgħet kalma kbira. Dawk stagħġbu, u bdew jgħidu: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9562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828" y="2651775"/>
            <a:ext cx="22360093" cy="729802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“Dan xi bniedem hu, biex sa l-irjieħ u l-baħar jisimgħu minnu?”.</a:t>
            </a:r>
            <a:endParaRPr lang="en-US" altLang="mt-MT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0789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2" y="6072494"/>
            <a:ext cx="184708" cy="1246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5" rIns="91429" bIns="45715">
            <a:spAutoFit/>
          </a:bodyPr>
          <a:lstStyle/>
          <a:p>
            <a:pPr>
              <a:defRPr/>
            </a:pPr>
            <a:endParaRPr lang="en-US" sz="75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186707" y="3852878"/>
            <a:ext cx="21314367" cy="486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algn="ctr"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Tif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Kristu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51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442078"/>
            <a:ext cx="22574408" cy="1140139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Lot beda jitnikker; imma dawk l-irġiel qabduh minn idu, lilu, lil martu u ż-żewġt ibniet tiegħu, minħabba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l-ħniena tal-Mulej għalih; </a:t>
            </a:r>
          </a:p>
        </p:txBody>
      </p:sp>
    </p:spTree>
    <p:extLst>
      <p:ext uri="{BB962C8B-B14F-4D97-AF65-F5344CB8AC3E}">
        <p14:creationId xmlns:p14="http://schemas.microsoft.com/office/powerpoint/2010/main" val="3263498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1426820"/>
            <a:ext cx="22574408" cy="974634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u ħarġuh, u wassluh ’il barra mill-belt.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U malli ħarġuhom ’il barra qalulhom: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764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587234"/>
            <a:ext cx="22898544" cy="1140139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“Aħrab, għax hemm ħajtek fin-nofs. La tħarisx warajk u anqas tieqaf imkien f’dawn l-inħawi. Aħrab lejn l-għoljiet li ma tinqeridx”. </a:t>
            </a:r>
            <a:endParaRPr lang="en-US" altLang="mt-MT" sz="15500" dirty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663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587234"/>
            <a:ext cx="22898544" cy="1140139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U Lot qalilhom: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“Le, Sidi! Ara, s’issa sab ħniena f’għajnejk il-qaddej tiegħek, u kbira l-ħniena li wrejt miegħi biex salvajtli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010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587234"/>
            <a:ext cx="22898544" cy="1140139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ħajti. Imma jiena ma nistax naħrab lejn l-għoljiet bla ma tilħaqni l-ħsara u mmut. Ara, hawn din il-belt fil-qrib, ħa nistkenn hemm, 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778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603" y="1428184"/>
            <a:ext cx="22898544" cy="974520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belt żgħira hi. Ħalli naħrab u nistkenn hemm – mhix belt żgħira? – u nsalva ħajti”.</a:t>
            </a:r>
            <a:r>
              <a:rPr lang="mt-MT" altLang="mt-MT" sz="15500" dirty="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93534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630</Words>
  <Application>Microsoft Office PowerPoint</Application>
  <PresentationFormat>Custom</PresentationFormat>
  <Paragraphs>63</Paragraphs>
  <Slides>37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Times New Roman</vt:lpstr>
      <vt:lpstr>Default Design</vt:lpstr>
      <vt:lpstr>Custom Design</vt:lpstr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Caruana</dc:creator>
  <cp:lastModifiedBy>Alfred Caruan a</cp:lastModifiedBy>
  <cp:revision>73</cp:revision>
  <dcterms:created xsi:type="dcterms:W3CDTF">2011-06-21T19:16:41Z</dcterms:created>
  <dcterms:modified xsi:type="dcterms:W3CDTF">2023-05-09T14:37:38Z</dcterms:modified>
</cp:coreProperties>
</file>