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13" r:id="rId3"/>
    <p:sldMasterId id="2147483725" r:id="rId4"/>
  </p:sldMasterIdLst>
  <p:notesMasterIdLst>
    <p:notesMasterId r:id="rId41"/>
  </p:notesMasterIdLst>
  <p:sldIdLst>
    <p:sldId id="321" r:id="rId5"/>
    <p:sldId id="292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04" r:id="rId16"/>
    <p:sldId id="305" r:id="rId17"/>
    <p:sldId id="275" r:id="rId18"/>
    <p:sldId id="355" r:id="rId19"/>
    <p:sldId id="286" r:id="rId20"/>
    <p:sldId id="276" r:id="rId21"/>
    <p:sldId id="356" r:id="rId22"/>
    <p:sldId id="337" r:id="rId23"/>
    <p:sldId id="277" r:id="rId24"/>
    <p:sldId id="357" r:id="rId25"/>
    <p:sldId id="338" r:id="rId26"/>
    <p:sldId id="358" r:id="rId27"/>
    <p:sldId id="360" r:id="rId28"/>
    <p:sldId id="359" r:id="rId29"/>
    <p:sldId id="313" r:id="rId30"/>
    <p:sldId id="280" r:id="rId31"/>
    <p:sldId id="314" r:id="rId32"/>
    <p:sldId id="299" r:id="rId33"/>
    <p:sldId id="282" r:id="rId34"/>
    <p:sldId id="361" r:id="rId35"/>
    <p:sldId id="362" r:id="rId36"/>
    <p:sldId id="363" r:id="rId37"/>
    <p:sldId id="364" r:id="rId38"/>
    <p:sldId id="365" r:id="rId39"/>
    <p:sldId id="312" r:id="rId40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02844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05688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08532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411376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514220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617064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719908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8227523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00CC"/>
    <a:srgbClr val="66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132" y="1128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9D4EA3-733B-493D-8222-CBB2CB399998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59D270-4AEF-4F8F-B0A4-A938F66009C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227060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440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688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32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376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20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064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08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7523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126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3D64-AC76-404A-AF78-F74A8703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532C-17E0-44AC-AA73-7CFAE713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28B5A-88E7-4589-A454-DDCAB5A5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24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9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7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1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59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99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3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7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1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D465-AEEB-4C63-9A6A-A9F26BB427B0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422B-5513-4BEC-A0E3-01039CD4D17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35608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89FA-0AD6-4BF3-A8CE-1BCAB295DE5E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5071-1CA5-4B06-A114-B9EDA905AD2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2653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399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7982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1974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35965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995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503948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87939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7193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45E3-7BD4-4E15-AEBB-415D8E18373F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1996-FF8C-44C4-91F6-93937C0AE5F5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50577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F11C-E49F-4B84-80A0-FCC75DF45717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B3CB-A114-4B3A-8AC1-820F7734B60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001329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2F1-5FA9-4A55-A950-42C36C91C180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18C9-1BF5-4A70-B903-84C1C5D84D6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3413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B0CF-3DB6-4F54-8E6E-59B72426F242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B886-881E-4C21-82B1-0813BE385A3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02911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513E-A678-486B-B2C2-B916BDD0BF61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1035-789C-4CF2-8DCC-39880F967C3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7092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1856-C9AB-4F96-B8FF-BC45F06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5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E116-E091-496F-B99A-983E565C0475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3877-92F1-45A6-BE36-D1ADB5CEE06F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2429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3047-250C-4D8A-B6DA-413FEE7EB3A4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11D8-43EE-4800-BBBB-A251B4FD71F4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44028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48F8E-BC6D-434C-937D-B1285554A386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94E9-A97C-4D4D-BF54-D06B1A11DEE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47153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59E7-B2FE-4DB3-9242-CE72F329471C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9F51-C920-4711-968F-3794B9CF44A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214244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337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8BF6-A3A1-4386-BA97-92BA19657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3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6AA4-69B6-414A-BA6D-FFB4C2CD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6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AACC-30D4-41FE-B3E7-59A8368FA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6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3E51-AC16-4DFF-B66A-871283BE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4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E675-0184-4513-A67C-FA7B4B9B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8A51-76B0-4D07-B6B0-09CEB8C7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33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7C30-75A4-4E1C-B0CF-234FE6F0A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30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C6E0-6CE8-476F-B0BA-33D65CB77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8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66B0-9FFC-457C-8449-96C97E7C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6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AF7B7-E07D-4E5F-96FD-8B8F58463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F4DA-2067-46DB-91B1-639613034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5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A2DA-0846-4776-BB76-E00F8215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573F-EF61-4CDD-A940-C6FB2C304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9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97DC-3DF9-40C3-B8E0-ECB58840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2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9D6A-CB6C-46E8-ABF6-EE5635634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7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7FD7-F48A-42D6-B3D1-E919FBD90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F1FC-B27F-4A04-8D3B-3FAE0748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3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26BB-135D-4878-B0F4-A7F2B75E7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6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DE0D-ADD6-46B1-86F6-5D47ABB4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8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410-2B7B-45BC-B7F5-9C0DB974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5059-6E08-4E82-86D0-8746FC9B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7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66F-EB47-428E-9731-23E1F837D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8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1E37-34DF-4513-BB69-5A97D5ADB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26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0E18-3727-419A-8A80-30E03346F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C0D8-A1C8-4C6B-A973-5D821189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8DE7-4E39-4411-944A-9B233FC0D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4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CD62-E79E-45E4-B253-16074263A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7A5D-C10E-4A2E-95DB-9C464BD6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7B2F-DCB1-4A00-8D4C-6A8501AA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latin typeface="Arial" charset="0"/>
              </a:defRPr>
            </a:lvl1pPr>
          </a:lstStyle>
          <a:p>
            <a:pPr>
              <a:defRPr/>
            </a:pPr>
            <a:fld id="{03CD58AD-C1E8-4C40-872E-DD11B9C3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  <a:endParaRPr lang="mt-MT" altLang="mt-MT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  <a:endParaRPr lang="mt-MT" alt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B6D3E7E-D788-4DC2-97C5-EF834432CADF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8324"/>
            <a:ext cx="7409921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2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D25166-4E8E-4711-9294-489A906DD330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  <p:sldLayoutId id="2147484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1952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59438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99351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13926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0DBDD-ED45-4ED1-BA21-4EC2BCC8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2" r:id="rId1"/>
    <p:sldLayoutId id="2147484673" r:id="rId2"/>
    <p:sldLayoutId id="2147484674" r:id="rId3"/>
    <p:sldLayoutId id="2147484675" r:id="rId4"/>
    <p:sldLayoutId id="2147484676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6109526-2944-4F0F-9160-1303D984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69861" y="3569993"/>
            <a:ext cx="21788590" cy="640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</a:t>
            </a:r>
            <a:r>
              <a:rPr lang="en-US" altLang="mt-MT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Ktieb</a:t>
            </a: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b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alt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mt-MT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Ġenesi</a:t>
            </a:r>
            <a:endParaRPr lang="mt-MT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 32, 22-32 (Ebrajk 23-33)</a:t>
            </a:r>
            <a:endParaRPr lang="mt-MT" altLang="mt-MT" sz="3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x-xemx kienet telgħet meta għadda minn Penuwel, izappap fuq koxxtu. Għalhekk sal-lum ulied Iżrael ma jiklux in-nerv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786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511462"/>
            <a:ext cx="22574408" cy="957706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tal-koxxa li hemm fl-għaksa tal-koxxa, għax Alla qabad lil Ġakobb mill-għerq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tal-għaksa ta’ koxxtu.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22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37044"/>
            <a:ext cx="23399750" cy="486286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5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6607" y="4772037"/>
            <a:ext cx="22826536" cy="530153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Jien, fil-ħaqq, għad nara ’l wiċċek 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329" y="1038762"/>
            <a:ext cx="18084400" cy="247759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46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6985" y="2683764"/>
            <a:ext cx="22145779" cy="72340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Isma’, Mulej, il-kawża ġusta tiegħi,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ilqa’ l-għajta tiegħi,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6985" y="2683764"/>
            <a:ext cx="22145779" cy="72340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agħti widen għat-talb tiegħi;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bla qerq huma xufftejja.</a:t>
            </a:r>
          </a:p>
        </p:txBody>
      </p:sp>
    </p:spTree>
    <p:extLst>
      <p:ext uri="{BB962C8B-B14F-4D97-AF65-F5344CB8AC3E}">
        <p14:creationId xmlns:p14="http://schemas.microsoft.com/office/powerpoint/2010/main" val="3593922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816115"/>
            <a:ext cx="22754528" cy="4967758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Jien, fil-ħaqq, għad nara ’l wiċċek 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0" y="2536182"/>
            <a:ext cx="23399750" cy="752762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Mingħandek toħroġ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il-ġustizzja għalija,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għajnejk jaraw is-sewwa.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4659"/>
            <a:ext cx="23399750" cy="987067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 qalbi tiflili, jekk billejl iżżurni,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 inti ġġarrabni, ma ssib ebda qerq fija.</a:t>
            </a:r>
          </a:p>
        </p:txBody>
      </p:sp>
    </p:spTree>
    <p:extLst>
      <p:ext uri="{BB962C8B-B14F-4D97-AF65-F5344CB8AC3E}">
        <p14:creationId xmlns:p14="http://schemas.microsoft.com/office/powerpoint/2010/main" val="3504307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780905"/>
            <a:ext cx="22754528" cy="503976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Jien, fil-ħaqq, għad nara ’l wiċċek 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3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737008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Ġakobb qam billejl u qabad in-nisa tiegħu, u ż-żewġ qaddejja tiegħu, u l-ħdax uliedu, u qasam il-mogħdija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612505"/>
            <a:ext cx="22217218" cy="937497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Insejjaħlek, għax int tweġibni, o Alla;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ressaq widintek lejja, isma’ kliemi.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453409"/>
            <a:ext cx="22217218" cy="1169317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Uri t-tieba tiegħek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tal-għaġeb;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 li teħles mill-għedewwa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 min jittama fil-leminija tiegħek.</a:t>
            </a:r>
          </a:p>
        </p:txBody>
      </p:sp>
    </p:spTree>
    <p:extLst>
      <p:ext uri="{BB962C8B-B14F-4D97-AF65-F5344CB8AC3E}">
        <p14:creationId xmlns:p14="http://schemas.microsoft.com/office/powerpoint/2010/main" val="1397713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780111"/>
            <a:ext cx="22754528" cy="503976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Jien, fil-ħaqq, għad nara ’l wiċċek 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00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576501"/>
            <a:ext cx="22217218" cy="944698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 ħabba tal-għajn ħarisni,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għad-dell ta’ ġwenħajk kenninni.</a:t>
            </a:r>
          </a:p>
        </p:txBody>
      </p:sp>
    </p:spTree>
    <p:extLst>
      <p:ext uri="{BB962C8B-B14F-4D97-AF65-F5344CB8AC3E}">
        <p14:creationId xmlns:p14="http://schemas.microsoft.com/office/powerpoint/2010/main" val="1930589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468489"/>
            <a:ext cx="22217218" cy="966300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 jien, fil-ħaqq, għad nara ’l wiċċek;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meta nqum, nithenna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bid-dehra tiegħek.</a:t>
            </a:r>
          </a:p>
        </p:txBody>
      </p:sp>
    </p:spTree>
    <p:extLst>
      <p:ext uri="{BB962C8B-B14F-4D97-AF65-F5344CB8AC3E}">
        <p14:creationId xmlns:p14="http://schemas.microsoft.com/office/powerpoint/2010/main" val="1061073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780111"/>
            <a:ext cx="22754528" cy="503976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Jien, fil-ħaqq, għad nara ’l wiċċek 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11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20" y="323330"/>
            <a:ext cx="22538504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fi-FI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 r-ragħaj it-tajjeb, </a:t>
            </a:r>
            <a:r>
              <a:rPr lang="fi-FI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 il-Mulej,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fi-FI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 nagħraf in-nagħaġ tiegħi, u n-nagħaġ tiegħi jagħrfu lili.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44216"/>
            <a:ext cx="23399750" cy="8820274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mill-Evan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 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Mattew</a:t>
            </a:r>
            <a:br>
              <a:rPr lang="en-GB" sz="14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9, 32-38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endParaRPr lang="en-GB" sz="15500" b="1" i="1" spc="-276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tal-Ġabbok. Qabadhom u għaddiehom ix-xmara b’kulma kellu. Imbagħad Ġakobb baqa’ waħdu, u ġie raġel u baqa’ jissara miegħu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39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in-nies ġabu quddiem Ġesù wieħed imbikkem maħkum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mix-xitan. Ġesù keċċa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x-xitan, u l-imbikkem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qabad jitkellem. In-nies stagħġbu, u bdew jgħidu: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“Ħaġa bħal din qatt ma dehret f’Iżrael!”. </a:t>
            </a:r>
            <a:endParaRPr lang="en-GB" alt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Imma l-Fariżej qalu: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896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“Dan bis-saħħa </a:t>
            </a:r>
            <a:endParaRPr lang="en-GB" altLang="mt-MT" sz="155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tal-Prinċep tax-xjaten qiegħed ikeċċi x-xjaten”.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Ġesù dar l-ibliet kollha u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l-irħula jgħallem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964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fis-sinagogi, ixandar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l-Evanġelju tas-Saltna, u jfejjaq kull xorta ta’ mard u ’l kull min kien nieqes minn saħħtu.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81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Ra n-nies u tħassarhom, għax kienu mdejqa u mitluqa bħal nagħaġ bla ragħaj. Imbagħad qal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lid-dixxipli tiegħu: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572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“Il-ħsad huwa kbir, iżda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l-ħaddiema ftit. Itolbu mela lil Sid il-ħsad biex jibgħat ħaddiema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għall-ħsad tiegħu!”.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41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2" y="6072494"/>
            <a:ext cx="184708" cy="124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endParaRPr lang="en-US" sz="7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8"/>
            <a:ext cx="21314367" cy="486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5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sa ma beda jisbaħ. U meta ra li ma setax għalih, messlu l-għaksa ta’ koxxtu, u l-għaksa ta’ koxxt Ġakobb tfekket, hu u jissara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4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475458"/>
            <a:ext cx="22574408" cy="964907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miegħu. Imbagħad qallu: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“Ħallini mmur, għax qiegħed jisbaħ”. </a:t>
            </a:r>
            <a:endParaRPr lang="en-GB" alt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Ġakobb wieġbu: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4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nħallikx jekk ma tberiknix!” </a:t>
            </a:r>
            <a:endParaRPr lang="en-GB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dan staqsieh: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“Inti x’jismek?”. </a:t>
            </a:r>
            <a:endParaRPr lang="en-GB" alt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“Ġakobb”, </a:t>
            </a:r>
            <a:endParaRPr lang="en-GB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2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wieġbu. U dak qallu: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jkunx aktar jismek Ġakobb, iżda Iżrael, għax int issarajt ma’ Alla u </a:t>
            </a:r>
            <a:endParaRPr lang="en-GB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mal-bnedmin, u rbaħt!”.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6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Staqsieh Ġakobb u qal: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“Għidli x’jismek”. </a:t>
            </a:r>
            <a:endParaRPr lang="en-GB" alt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wieġbu: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“Għaliex tistaqsini ismi?”. </a:t>
            </a:r>
            <a:endParaRPr lang="en-GB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bierku hemmhekk.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5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Għalhekk Ġakobb sejjaħ dak il-post Penuwel, għax qal: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“Rajt lil Alla wiċċ imb wiċċ, u ħajti ħelsitha”.</a:t>
            </a:r>
          </a:p>
        </p:txBody>
      </p:sp>
    </p:spTree>
    <p:extLst>
      <p:ext uri="{BB962C8B-B14F-4D97-AF65-F5344CB8AC3E}">
        <p14:creationId xmlns:p14="http://schemas.microsoft.com/office/powerpoint/2010/main" val="28891990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583</Words>
  <Application>Microsoft Office PowerPoint</Application>
  <PresentationFormat>Custom</PresentationFormat>
  <Paragraphs>78</Paragraphs>
  <Slides>36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Times New Roman</vt:lpstr>
      <vt:lpstr>Default Design</vt:lpstr>
      <vt:lpstr>Custom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Ibragg Licence 01</cp:lastModifiedBy>
  <cp:revision>75</cp:revision>
  <dcterms:created xsi:type="dcterms:W3CDTF">2011-06-21T19:16:41Z</dcterms:created>
  <dcterms:modified xsi:type="dcterms:W3CDTF">2023-05-16T14:31:10Z</dcterms:modified>
</cp:coreProperties>
</file>