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713" r:id="rId3"/>
    <p:sldMasterId id="2147483725" r:id="rId4"/>
  </p:sldMasterIdLst>
  <p:notesMasterIdLst>
    <p:notesMasterId r:id="rId44"/>
  </p:notesMasterIdLst>
  <p:sldIdLst>
    <p:sldId id="321" r:id="rId5"/>
    <p:sldId id="292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400" r:id="rId18"/>
    <p:sldId id="401" r:id="rId19"/>
    <p:sldId id="304" r:id="rId20"/>
    <p:sldId id="305" r:id="rId21"/>
    <p:sldId id="275" r:id="rId22"/>
    <p:sldId id="402" r:id="rId23"/>
    <p:sldId id="286" r:id="rId24"/>
    <p:sldId id="276" r:id="rId25"/>
    <p:sldId id="337" r:id="rId26"/>
    <p:sldId id="277" r:id="rId27"/>
    <p:sldId id="403" r:id="rId28"/>
    <p:sldId id="338" r:id="rId29"/>
    <p:sldId id="358" r:id="rId30"/>
    <p:sldId id="404" r:id="rId31"/>
    <p:sldId id="359" r:id="rId32"/>
    <p:sldId id="313" r:id="rId33"/>
    <p:sldId id="280" r:id="rId34"/>
    <p:sldId id="314" r:id="rId35"/>
    <p:sldId id="299" r:id="rId36"/>
    <p:sldId id="282" r:id="rId37"/>
    <p:sldId id="405" r:id="rId38"/>
    <p:sldId id="406" r:id="rId39"/>
    <p:sldId id="407" r:id="rId40"/>
    <p:sldId id="408" r:id="rId41"/>
    <p:sldId id="312" r:id="rId42"/>
    <p:sldId id="409" r:id="rId43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02844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205688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308532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411376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514220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617064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719908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8227523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1F67"/>
    <a:srgbClr val="0000CC"/>
    <a:srgbClr val="542A00"/>
    <a:srgbClr val="663300"/>
    <a:srgbClr val="333300"/>
    <a:srgbClr val="201417"/>
    <a:srgbClr val="003300"/>
    <a:srgbClr val="4C216D"/>
    <a:srgbClr val="0066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90" y="648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D9D4EA3-733B-493D-8222-CBB2CB399998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659D270-4AEF-4F8F-B0A4-A938F66009C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227060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440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688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32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376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20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064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08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7523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12644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A3D64-AC76-404A-AF78-F74A8703B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7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B532C-17E0-44AC-AA73-7CFAE7132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3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28B5A-88E7-4589-A454-DDCAB5A5C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24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39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79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19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59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99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3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7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19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FD465-AEEB-4C63-9A6A-A9F26BB427B0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6422B-5513-4BEC-A0E3-01039CD4D176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535608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289FA-0AD6-4BF3-A8CE-1BCAB295DE5E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5071-1CA5-4B06-A114-B9EDA905AD2D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526538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399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67982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51974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35965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1995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503948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87939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71930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45E3-7BD4-4E15-AEBB-415D8E18373F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01996-FF8C-44C4-91F6-93937C0AE5F5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505775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F11C-E49F-4B84-80A0-FCC75DF45717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B3CB-A114-4B3A-8AC1-820F7734B607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001329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22F1-5FA9-4A55-A950-42C36C91C180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18C9-1BF5-4A70-B903-84C1C5D84D67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03413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EB0CF-3DB6-4F54-8E6E-59B72426F242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B886-881E-4C21-82B1-0813BE385A3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202911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8513E-A678-486B-B2C2-B916BDD0BF61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1035-789C-4CF2-8DCC-39880F967C36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87092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01856-C9AB-4F96-B8FF-BC45F061F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85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0E116-E091-496F-B99A-983E565C0475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3877-92F1-45A6-BE36-D1ADB5CEE06F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24290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 rtlCol="0">
            <a:normAutofit/>
          </a:bodyPr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F3047-250C-4D8A-B6DA-413FEE7EB3A4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C11D8-43EE-4800-BBBB-A251B4FD71F4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440288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48F8E-BC6D-434C-937D-B1285554A386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94E9-A97C-4D4D-BF54-D06B1A11DEE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2471535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459E7-B2FE-4DB3-9242-CE72F329471C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B9F51-C920-4711-968F-3794B9CF44AD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214244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337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C8BF6-A3A1-4386-BA97-92BA19657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332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6AA4-69B6-414A-BA6D-FFB4C2CD2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36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3AACC-30D4-41FE-B3E7-59A8368FA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46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A3E51-AC16-4DFF-B66A-871283BE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4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1E675-0184-4513-A67C-FA7B4B9B6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5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48A51-76B0-4D07-B6B0-09CEB8C71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33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7C30-75A4-4E1C-B0CF-234FE6F0A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130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C6E0-6CE8-476F-B0BA-33D65CB77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982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C66B0-9FFC-457C-8449-96C97E7C7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76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AF7B7-E07D-4E5F-96FD-8B8F58463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323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F4DA-2067-46DB-91B1-639613034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957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3A2DA-0846-4776-BB76-E00F8215B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26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0573F-EF61-4CDD-A940-C6FB2C304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193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97DC-3DF9-40C3-B8E0-ECB58840C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126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A9D6A-CB6C-46E8-ABF6-EE5635634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78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07FD7-F48A-42D6-B3D1-E919FBD90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9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8F1FC-B27F-4A04-8D3B-3FAE07487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339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D26BB-135D-4878-B0F4-A7F2B75E7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376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DDE0D-ADD6-46B1-86F6-5D47ABB45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580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410-2B7B-45BC-B7F5-9C0DB9745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00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35059-6E08-4E82-86D0-8746FC9B1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779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366F-EB47-428E-9731-23E1F837D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181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E1E37-34DF-4513-BB69-5A97D5ADB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263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0E18-3727-419A-8A80-30E03346F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0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C0D8-A1C8-4C6B-A973-5D8211899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5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18DE7-4E39-4411-944A-9B233FC0D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4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5CD62-E79E-45E4-B253-16074263A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8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57A5D-C10E-4A2E-95DB-9C464BD6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97B2F-DCB1-4A00-8D4C-6A8501AA3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7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2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2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2500">
                <a:latin typeface="Arial" charset="0"/>
              </a:defRPr>
            </a:lvl1pPr>
          </a:lstStyle>
          <a:p>
            <a:pPr>
              <a:defRPr/>
            </a:pPr>
            <a:fld id="{03CD58AD-C1E8-4C40-872E-DD11B9C33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8" r:id="rId1"/>
    <p:sldLayoutId id="2147484625" r:id="rId2"/>
    <p:sldLayoutId id="2147484626" r:id="rId3"/>
    <p:sldLayoutId id="2147484627" r:id="rId4"/>
    <p:sldLayoutId id="2147484628" r:id="rId5"/>
    <p:sldLayoutId id="2147484629" r:id="rId6"/>
    <p:sldLayoutId id="2147484630" r:id="rId7"/>
    <p:sldLayoutId id="2147484631" r:id="rId8"/>
    <p:sldLayoutId id="2147484632" r:id="rId9"/>
    <p:sldLayoutId id="2147484633" r:id="rId10"/>
    <p:sldLayoutId id="2147484634" r:id="rId11"/>
    <p:sldLayoutId id="214748463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  <a:endParaRPr lang="mt-MT" altLang="mt-MT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  <a:endParaRPr lang="mt-MT" alt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8324"/>
            <a:ext cx="5459942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8B6D3E7E-D788-4DC2-97C5-EF834432CADF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5" y="11678324"/>
            <a:ext cx="7409921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2" y="11678324"/>
            <a:ext cx="5459942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BD25166-4E8E-4711-9294-489A906DD330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6" r:id="rId1"/>
    <p:sldLayoutId id="2147484637" r:id="rId2"/>
    <p:sldLayoutId id="2147484638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  <p:sldLayoutId id="2147484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619525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59438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299351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139265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t-MT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B0DBDD-ED45-4ED1-BA21-4EC2BCC8E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2" r:id="rId1"/>
    <p:sldLayoutId id="2147484673" r:id="rId2"/>
    <p:sldLayoutId id="2147484674" r:id="rId3"/>
    <p:sldLayoutId id="2147484675" r:id="rId4"/>
    <p:sldLayoutId id="2147484676" r:id="rId5"/>
    <p:sldLayoutId id="2147484677" r:id="rId6"/>
    <p:sldLayoutId id="2147484678" r:id="rId7"/>
    <p:sldLayoutId id="2147484679" r:id="rId8"/>
    <p:sldLayoutId id="2147484680" r:id="rId9"/>
    <p:sldLayoutId id="2147484681" r:id="rId10"/>
    <p:sldLayoutId id="2147484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6109526-2944-4F0F-9160-1303D984E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805580" y="3099123"/>
            <a:ext cx="21788590" cy="640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</a:t>
            </a:r>
            <a:r>
              <a:rPr lang="en-US" altLang="mt-MT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Ktieb</a:t>
            </a:r>
            <a: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b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alt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</a:t>
            </a:r>
            <a:r>
              <a:rPr lang="en-US" altLang="mt-MT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Eżodu</a:t>
            </a:r>
            <a:endParaRPr lang="mt-MT" alt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Eżodu 14, 21 – 15,1</a:t>
            </a:r>
            <a:endParaRPr lang="mt-MT" altLang="mt-MT" sz="3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3330"/>
            <a:ext cx="22574408" cy="11881320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Hekk il-Mulej gerbibhom f’nofs l-ilma. L-ilmijiet reġgħu lura u għarrqu 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l-karrijiet u r-rikkieba 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tal-eżerċtu kollu </a:t>
            </a:r>
          </a:p>
        </p:txBody>
      </p:sp>
    </p:spTree>
    <p:extLst>
      <p:ext uri="{BB962C8B-B14F-4D97-AF65-F5344CB8AC3E}">
        <p14:creationId xmlns:p14="http://schemas.microsoft.com/office/powerpoint/2010/main" val="69967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3330"/>
            <a:ext cx="22574408" cy="11881320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tal-Fargħun li kienu ġejjin warajhom fil-baħar. Anqas wieħed ma baqa’ minnhom. U wlied Iżrael għaddew 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fin-niexef f’nofs il-baħar, </a:t>
            </a:r>
          </a:p>
        </p:txBody>
      </p:sp>
    </p:spTree>
    <p:extLst>
      <p:ext uri="{BB962C8B-B14F-4D97-AF65-F5344CB8AC3E}">
        <p14:creationId xmlns:p14="http://schemas.microsoft.com/office/powerpoint/2010/main" val="358409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475458"/>
            <a:ext cx="22574408" cy="9649072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 l-ilmijiet kienu għalihom bħal ħitan wieħed fuq 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il-lemin u l-ieħor fuq 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ix-xellug.</a:t>
            </a:r>
          </a:p>
        </p:txBody>
      </p:sp>
    </p:spTree>
    <p:extLst>
      <p:ext uri="{BB962C8B-B14F-4D97-AF65-F5344CB8AC3E}">
        <p14:creationId xmlns:p14="http://schemas.microsoft.com/office/powerpoint/2010/main" val="3000879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404244"/>
            <a:ext cx="22574408" cy="9793088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Dakinhar il-Mulej salva lil Iżrael minn id l-Eġizzjani, u Iżrael ra l-Eġizzjani mejta fuq xatt il-baħar.</a:t>
            </a:r>
          </a:p>
        </p:txBody>
      </p:sp>
    </p:spTree>
    <p:extLst>
      <p:ext uri="{BB962C8B-B14F-4D97-AF65-F5344CB8AC3E}">
        <p14:creationId xmlns:p14="http://schemas.microsoft.com/office/powerpoint/2010/main" val="2913285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440248"/>
            <a:ext cx="22574408" cy="9721080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 mbagħad Mosè, flimkien ma’ wlied Iżrael, għanna din l-għanja lill-Mulej, u qalu: </a:t>
            </a:r>
          </a:p>
        </p:txBody>
      </p:sp>
    </p:spTree>
    <p:extLst>
      <p:ext uri="{BB962C8B-B14F-4D97-AF65-F5344CB8AC3E}">
        <p14:creationId xmlns:p14="http://schemas.microsoft.com/office/powerpoint/2010/main" val="2198869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619474"/>
            <a:ext cx="22574408" cy="936104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“Ngħanni lill-Mulej, għax tkabbar bis-sħiħ. Żwiemel u rikkieba waddabhom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fil-baħar”.</a:t>
            </a:r>
          </a:p>
        </p:txBody>
      </p:sp>
    </p:spTree>
    <p:extLst>
      <p:ext uri="{BB962C8B-B14F-4D97-AF65-F5344CB8AC3E}">
        <p14:creationId xmlns:p14="http://schemas.microsoft.com/office/powerpoint/2010/main" val="43265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37044"/>
            <a:ext cx="23399750" cy="486286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56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6607" y="4772037"/>
            <a:ext cx="22826536" cy="5301531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Ngħanni lill-Mulej, għax tkabbar bis-sħiħ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1329" y="1038762"/>
            <a:ext cx="18084400" cy="247759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46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6985" y="1468337"/>
            <a:ext cx="22145779" cy="966490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Man-nifs ta’ għadbek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inġemgħu l-ilmijiet;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bħal gzuz twaqqfu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l-gliegel;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6985" y="3776947"/>
            <a:ext cx="22145779" cy="504768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għaqdu fil-qalba tal-baħar l-imwieġ.</a:t>
            </a:r>
          </a:p>
        </p:txBody>
      </p:sp>
    </p:spTree>
    <p:extLst>
      <p:ext uri="{BB962C8B-B14F-4D97-AF65-F5344CB8AC3E}">
        <p14:creationId xmlns:p14="http://schemas.microsoft.com/office/powerpoint/2010/main" val="281048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3330"/>
            <a:ext cx="22574408" cy="11881320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F’dak iż-żmien, Mosè medd idu fuq il-baħar, u l-Mulej reġġa’ lura l-baħar b’riħ qawwi mil-Lvant matul 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il-lejl kollu; il-baħar ixxotta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611" y="3816115"/>
            <a:ext cx="22754528" cy="4967758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Ngħanni lill-Mulej, għax tkabbar bis-sħiħ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8" y="251322"/>
            <a:ext cx="22610513" cy="966846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l-għadu qal: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“Niġri għal warajhom u nilħaqhom; naħtaf il-priża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xewqti naqta’; nislet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is-sejf u idi teqridhom”.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611" y="3780905"/>
            <a:ext cx="22754528" cy="503976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Ngħanni lill-Mulej, għax tkabbar bis-sħiħ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438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1612505"/>
            <a:ext cx="22217218" cy="9374977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Infaħt b’nifsek,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l-baħar għattiehom.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għerqu bħaċ-ċomb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fil-qawwa tal-baħar.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3813027"/>
            <a:ext cx="22217218" cy="497552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Meddejt lemintek,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belgħethom l-art. </a:t>
            </a:r>
          </a:p>
        </p:txBody>
      </p:sp>
    </p:spTree>
    <p:extLst>
      <p:ext uri="{BB962C8B-B14F-4D97-AF65-F5344CB8AC3E}">
        <p14:creationId xmlns:p14="http://schemas.microsoft.com/office/powerpoint/2010/main" val="1503104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611" y="3780111"/>
            <a:ext cx="22754528" cy="503976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Ngħanni lill-Mulej, għax tkabbar bis-sħiħ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000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2642103"/>
            <a:ext cx="22217218" cy="731578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Twassalhom u tħawwilhom fuq il-muntanja,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il-wirt tiegħek;</a:t>
            </a:r>
          </a:p>
        </p:txBody>
      </p:sp>
    </p:spTree>
    <p:extLst>
      <p:ext uri="{BB962C8B-B14F-4D97-AF65-F5344CB8AC3E}">
        <p14:creationId xmlns:p14="http://schemas.microsoft.com/office/powerpoint/2010/main" val="1930589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1576501"/>
            <a:ext cx="22217218" cy="944698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l-imkien, Mulej, li int għamiltu għamartek;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il-maqdes, Sidi, li ħejjew idejk.</a:t>
            </a:r>
          </a:p>
        </p:txBody>
      </p:sp>
    </p:spTree>
    <p:extLst>
      <p:ext uri="{BB962C8B-B14F-4D97-AF65-F5344CB8AC3E}">
        <p14:creationId xmlns:p14="http://schemas.microsoft.com/office/powerpoint/2010/main" val="3175708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611" y="3780111"/>
            <a:ext cx="22754528" cy="503976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Ngħanni lill-Mulej, għax tkabbar bis-sħiħ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11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18" cy="48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68" tIns="102835" rIns="205668" bIns="10283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6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68" tIns="102835" rIns="205668" bIns="102835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8" y="10987264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3330"/>
            <a:ext cx="22574408" cy="11881320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 l-ilmijiet inferqu. U mbagħad ulied Iżrael daħlu fin-niexef f’nofs il-baħar; 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l-ilmijiet kienu għalihom qishom ħitan fuq il-lemin u</a:t>
            </a:r>
          </a:p>
        </p:txBody>
      </p:sp>
    </p:spTree>
    <p:extLst>
      <p:ext uri="{BB962C8B-B14F-4D97-AF65-F5344CB8AC3E}">
        <p14:creationId xmlns:p14="http://schemas.microsoft.com/office/powerpoint/2010/main" val="27948981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293362"/>
            <a:ext cx="22538504" cy="120132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fi-FI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Jekk xi ħadd iħobbni, iħares kelmti,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fi-FI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jgħid il-Mulej,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fi-FI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Missieri jħobbu, u aħna niġu għandu.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18" cy="48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68" tIns="102835" rIns="205668" bIns="10283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6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68" tIns="102835" rIns="205668" bIns="102835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8" y="10987264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44216"/>
            <a:ext cx="23399750" cy="8820274"/>
          </a:xfrm>
        </p:spPr>
        <p:txBody>
          <a:bodyPr>
            <a:no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mill-Evan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el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skont </a:t>
            </a: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Mattew</a:t>
            </a:r>
            <a:br>
              <a:rPr lang="en-GB" sz="14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12, 46-50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Glorja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endParaRPr lang="en-GB" sz="15500" b="1" i="1" spc="-276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F’dak iż-żmien, kif Ġesù kien għadu qiegħed ikellem lin-nies, ġew ommu u ħutu, waqfu barra u fittxew li jkellmuh. Xi ħadd qallu: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481F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“Ara, ommok u ħutek qegħdin barra jfittxu li jkellmuk”.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Iżda hu wieġeb lil dak li kellmu, u qallu: </a:t>
            </a:r>
          </a:p>
        </p:txBody>
      </p:sp>
    </p:spTree>
    <p:extLst>
      <p:ext uri="{BB962C8B-B14F-4D97-AF65-F5344CB8AC3E}">
        <p14:creationId xmlns:p14="http://schemas.microsoft.com/office/powerpoint/2010/main" val="543627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1391635"/>
            <a:ext cx="22360093" cy="981830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“Min hi ommi? U min huma ħuti?”.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Imbagħad medd idu lejn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id-dixxipli tiegħu u qal:</a:t>
            </a:r>
          </a:p>
        </p:txBody>
      </p:sp>
    </p:spTree>
    <p:extLst>
      <p:ext uri="{BB962C8B-B14F-4D97-AF65-F5344CB8AC3E}">
        <p14:creationId xmlns:p14="http://schemas.microsoft.com/office/powerpoint/2010/main" val="20165094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318216"/>
            <a:ext cx="22360093" cy="1196514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“Dawn, araw, huma ommi u ħuti. Għax kull min jagħmel ir-rieda ta’ Missieri li hu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fis-smewwiet, </a:t>
            </a:r>
          </a:p>
        </p:txBody>
      </p:sp>
    </p:spTree>
    <p:extLst>
      <p:ext uri="{BB962C8B-B14F-4D97-AF65-F5344CB8AC3E}">
        <p14:creationId xmlns:p14="http://schemas.microsoft.com/office/powerpoint/2010/main" val="21151996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3846211"/>
            <a:ext cx="22360093" cy="490915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dak huwa ħija, u oħti, u ommi”.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92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2" y="6072494"/>
            <a:ext cx="184708" cy="124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5" rIns="91429" bIns="45715">
            <a:spAutoFit/>
          </a:bodyPr>
          <a:lstStyle/>
          <a:p>
            <a:pPr>
              <a:defRPr/>
            </a:pPr>
            <a:endParaRPr lang="en-US" sz="75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8"/>
            <a:ext cx="21314367" cy="486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513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992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3330"/>
            <a:ext cx="22574408" cy="11881320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fuq ix-xellug. L-Eġizzjani marru warajhom, u daħlu f’nofs il-baħar, iż-żwiemel kollha tal-Fargħun, 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mt-MT" sz="15500" b="0" i="0" spc="-3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il-karrijiet u r-rikkieba tiegħu.</a:t>
            </a:r>
          </a:p>
        </p:txBody>
      </p:sp>
    </p:spTree>
    <p:extLst>
      <p:ext uri="{BB962C8B-B14F-4D97-AF65-F5344CB8AC3E}">
        <p14:creationId xmlns:p14="http://schemas.microsoft.com/office/powerpoint/2010/main" val="1002935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3330"/>
            <a:ext cx="22574408" cy="11881320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Fis-sahra ta’ filgħodu, 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il-Mulej minn ġol-kolonna tan-nar u s-sħaba xeħet ħarsa fuq it-tined 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tal-Eġizzjani, u ħarbathom. </a:t>
            </a:r>
          </a:p>
        </p:txBody>
      </p:sp>
    </p:spTree>
    <p:extLst>
      <p:ext uri="{BB962C8B-B14F-4D97-AF65-F5344CB8AC3E}">
        <p14:creationId xmlns:p14="http://schemas.microsoft.com/office/powerpoint/2010/main" val="71859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404244"/>
            <a:ext cx="22574408" cy="9793088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 xekkel ir-roti tagħhom u bit-tbatija setgħu jmexxuhom. U mbagħad 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l-Eġizzjani bdew jgħajtu:</a:t>
            </a:r>
          </a:p>
        </p:txBody>
      </p:sp>
    </p:spTree>
    <p:extLst>
      <p:ext uri="{BB962C8B-B14F-4D97-AF65-F5344CB8AC3E}">
        <p14:creationId xmlns:p14="http://schemas.microsoft.com/office/powerpoint/2010/main" val="25033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440248"/>
            <a:ext cx="22574408" cy="972108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mt-MT" sz="15500" b="1" i="1" dirty="0">
                <a:solidFill>
                  <a:srgbClr val="542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“Ħa naħarbu minn quddiem Iżrael, għaliex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mt-MT" sz="15500" b="1" i="1" dirty="0">
                <a:solidFill>
                  <a:srgbClr val="542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il-Mulej qiegħed jiggieled kontra l-Eġizzjani!”.</a:t>
            </a:r>
          </a:p>
        </p:txBody>
      </p:sp>
    </p:spTree>
    <p:extLst>
      <p:ext uri="{BB962C8B-B14F-4D97-AF65-F5344CB8AC3E}">
        <p14:creationId xmlns:p14="http://schemas.microsoft.com/office/powerpoint/2010/main" val="2204937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3330"/>
            <a:ext cx="22574408" cy="1188132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Il-Mulej qal lil Mosè: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“Midd idek fuq il-baħar, u l-ilma jerġa’ lura fuq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l-Eġizzjani, bil-karrijiet u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r-rikkieba tagħhom”. </a:t>
            </a:r>
          </a:p>
        </p:txBody>
      </p:sp>
    </p:spTree>
    <p:extLst>
      <p:ext uri="{BB962C8B-B14F-4D97-AF65-F5344CB8AC3E}">
        <p14:creationId xmlns:p14="http://schemas.microsoft.com/office/powerpoint/2010/main" val="33819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323330"/>
            <a:ext cx="22574408" cy="11881320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 Mosè medd idu fuq 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mt-MT" sz="155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il-baħar. U ma’ sbiħ il-jum il-baħar raġa’ lura fejn kien qabel, u l-Eġizzjani, huma u jaħarbu, sabu ruħhom fih. </a:t>
            </a:r>
          </a:p>
        </p:txBody>
      </p:sp>
    </p:spTree>
    <p:extLst>
      <p:ext uri="{BB962C8B-B14F-4D97-AF65-F5344CB8AC3E}">
        <p14:creationId xmlns:p14="http://schemas.microsoft.com/office/powerpoint/2010/main" val="250191183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579</Words>
  <Application>Microsoft Office PowerPoint</Application>
  <PresentationFormat>Custom</PresentationFormat>
  <Paragraphs>78</Paragraphs>
  <Slides>39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Times New Roman</vt:lpstr>
      <vt:lpstr>Default Design</vt:lpstr>
      <vt:lpstr>Custom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80</cp:revision>
  <dcterms:created xsi:type="dcterms:W3CDTF">2011-06-21T19:16:41Z</dcterms:created>
  <dcterms:modified xsi:type="dcterms:W3CDTF">2023-05-29T02:45:22Z</dcterms:modified>
</cp:coreProperties>
</file>