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41"/>
  </p:notesMasterIdLst>
  <p:sldIdLst>
    <p:sldId id="256" r:id="rId3"/>
    <p:sldId id="257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27" r:id="rId19"/>
    <p:sldId id="328" r:id="rId20"/>
    <p:sldId id="267" r:id="rId21"/>
    <p:sldId id="288" r:id="rId22"/>
    <p:sldId id="269" r:id="rId23"/>
    <p:sldId id="330" r:id="rId24"/>
    <p:sldId id="342" r:id="rId25"/>
    <p:sldId id="271" r:id="rId26"/>
    <p:sldId id="332" r:id="rId27"/>
    <p:sldId id="344" r:id="rId28"/>
    <p:sldId id="607" r:id="rId29"/>
    <p:sldId id="273" r:id="rId30"/>
    <p:sldId id="608" r:id="rId31"/>
    <p:sldId id="294" r:id="rId32"/>
    <p:sldId id="275" r:id="rId33"/>
    <p:sldId id="609" r:id="rId34"/>
    <p:sldId id="610" r:id="rId35"/>
    <p:sldId id="611" r:id="rId36"/>
    <p:sldId id="612" r:id="rId37"/>
    <p:sldId id="613" r:id="rId38"/>
    <p:sldId id="292" r:id="rId39"/>
    <p:sldId id="296" r:id="rId40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977128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1954256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2931384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3908511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4885639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5862767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6839895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7817023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006600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660"/>
  </p:normalViewPr>
  <p:slideViewPr>
    <p:cSldViewPr>
      <p:cViewPr>
        <p:scale>
          <a:sx n="30" d="100"/>
          <a:sy n="30" d="100"/>
        </p:scale>
        <p:origin x="438" y="11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975BC9-B35B-48C5-AF3B-A6EBC8D35A7B}" type="datetimeFigureOut">
              <a:rPr lang="mt-MT"/>
              <a:pPr>
                <a:defRPr/>
              </a:pPr>
              <a:t>10/03/2023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7ED4A9-D3A8-4F4D-8F4E-9D47C9EC5BA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8328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713746-AB19-4537-B6BD-9DC1F846AF6D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2076-883E-48B8-AC40-6E6F36DF3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0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1690-4443-4677-9C03-DE61F237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2E2A-E179-41FC-8637-9D5C122AB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5AEF-1FA1-4C6C-9B65-6142EDCEF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4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0629-F5BF-4D2F-9934-966E929DC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D67E-A615-4E46-A04A-D67AB901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8B0B-9C90-48AB-99C7-143C6AFE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D5FD-0321-44F6-8E9F-59D8EE8D1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F830-5984-47C8-8301-EED300E1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460-F805-4D5B-8DC0-AD66967A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6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A658-D7DB-452C-ABED-03A87E3A9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A51F8-79FD-48E0-84D1-B9714C943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24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9802-CA03-431D-9291-D8CF96F90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6376-C4E2-4D03-8967-50C322BFF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E854-58B5-4F8A-8246-BC5D3BA50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54F5-C723-4060-B97A-628ACFFF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46D9-A556-4426-AEB7-52B13DF4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667F6-E002-45CD-99BD-B67B8FF45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E8B4-7422-4C9F-BCF5-D068F5651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4BEAC-DB27-45DD-A548-1373F21EA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F41C-7B0A-4F5A-A1F6-6ADCB4947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ED6A-6E7F-455A-BD43-1BCF101CE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>
                <a:latin typeface="+mn-lt"/>
              </a:defRPr>
            </a:lvl1pPr>
          </a:lstStyle>
          <a:p>
            <a:pPr>
              <a:defRPr/>
            </a:pPr>
            <a:fld id="{F37E0EA2-AEF8-4116-AFCD-B7D4CA36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648C0-020D-4576-9720-9E16E508C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3023630"/>
            <a:ext cx="23399750" cy="65527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13, 2.5-18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jgħammar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-art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Lot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jgħammar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fl-ibliet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wied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waqqaf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għerejjex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Sodoma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2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Imma n-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Sodoma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midinba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ħafna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il-Mulej.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l-Mulej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kellem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Abram wara li Lot 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tbiegħed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3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Arfa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mill-post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qiegħed,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Tramuntana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Nofsinhar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Lvant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2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Punent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l-art kollha li qiegħed tara,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bħat-trab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tal-art.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2447566"/>
            <a:ext cx="22826535" cy="770485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tal-art,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 ikun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4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Qum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aqsam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Abram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mar jgħammar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1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2520368"/>
            <a:ext cx="22826535" cy="756084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balluta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Mamri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li hemm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f’Ħebron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hemm artal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-Mulej.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2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567" y="3440566"/>
            <a:ext cx="21452625" cy="581175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6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4715818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  <p:sp>
        <p:nvSpPr>
          <p:cNvPr id="2" name="Rectangle 1"/>
          <p:cNvSpPr/>
          <p:nvPr/>
        </p:nvSpPr>
        <p:spPr>
          <a:xfrm>
            <a:off x="-181445" y="711613"/>
            <a:ext cx="175489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2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99202"/>
            <a:ext cx="22682520" cy="120494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jgħix bla ħtija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jagħmel it-tajjeb,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jgħid is-sewwa f’qalbu;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jqasssasx bi lsienu.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stagħna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ħafna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b’imrieħel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fidda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Lot ukoll, li 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ma’ Abram,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baqar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għerejjex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3627660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79314"/>
            <a:ext cx="22826535" cy="122293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jagħmilx deni lil ġaru,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jgħajjarx lil għajru;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jistmax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 ħażin,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35698"/>
            <a:ext cx="23399750" cy="53160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jweġġaħ lil dawk li jibżgħu mill-Mulej. 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77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3627660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59434"/>
            <a:ext cx="23399750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jislef u ma jitlobx imgħax,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jixxaħħamx kontra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hu bla ħtija.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707706"/>
            <a:ext cx="23399750" cy="51510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jagħmel dan qatt ma jitħarrek. 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86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3626866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7102" y="1259434"/>
            <a:ext cx="20125546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l-art ma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kinitx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tiflaħ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ġidhom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setgħux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13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60" y="1772124"/>
            <a:ext cx="23399750" cy="905732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6.12-14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99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7165" i="1" dirty="0"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7165" i="1" dirty="0">
              <a:solidFill>
                <a:srgbClr val="C00000"/>
              </a:solidFill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942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3695927"/>
            <a:ext cx="22682520" cy="520813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qal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227764"/>
            <a:ext cx="22682520" cy="1196540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“Tagħtux lill-klieb dak li hu qaddis, u tixħtux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il-ġawhar tagħkom quddiem il-ħnieżer li ma jmorrux jgħaffġuhom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8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227764"/>
            <a:ext cx="22682520" cy="1196540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b’saqajhom u mbagħad iduru għalikom u jqattgħukom bi snienhom.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dak kollu li tridu li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l-bnedmin jagħmlu lilkom,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3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248449"/>
            <a:ext cx="22682520" cy="1010467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agħmluh ukoll intom lilhom; għax din hi l-Liġi u l-Profeti. Għaddu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mill-bieb id-dejjaq.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57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320457"/>
            <a:ext cx="22682520" cy="996066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wiesa’ l-bieb u spazjuża t-triq li tieħu għat-telfien, u ħafna huma li jgħaddu minnha.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93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284453"/>
            <a:ext cx="22682520" cy="1003267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kemm huwa dejjaq il-bieb u dejqa t-triq li tieħu għall-ħajja, u ftit huma li jsibuha!”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19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7924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1" y="6053534"/>
            <a:ext cx="184731" cy="6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82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kien hemm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tilwima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ir-rgħajja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Abram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ir-rgħajja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Lot.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Periżżin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6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għadhom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l-art. 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Lot: 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għandux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ikun hemm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ġlied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bejni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bejnek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ir-rgħajja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 u</a:t>
            </a:r>
          </a:p>
        </p:txBody>
      </p:sp>
    </p:spTree>
    <p:extLst>
      <p:ext uri="{BB962C8B-B14F-4D97-AF65-F5344CB8AC3E}">
        <p14:creationId xmlns:p14="http://schemas.microsoft.com/office/powerpoint/2010/main" val="154728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rgħajja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tiegħek, għax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aħwa.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Mhix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kollha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Tbiegħed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nitolbok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Jekk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tiġbed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xellug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7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immur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jekk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tiġbed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immur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xellug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Lot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kollha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1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Ġordan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raba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saqwi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ma l-Mulej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qered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Sodoma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’l Gomorra –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bħall-ġnien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tal-Mulej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bħall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-art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Eġittu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Sogħar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Lot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kollha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Ġordan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tbiegħdu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xulxin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925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607</Words>
  <Application>Microsoft Office PowerPoint</Application>
  <PresentationFormat>Custom</PresentationFormat>
  <Paragraphs>76</Paragraphs>
  <Slides>38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79</cp:revision>
  <dcterms:created xsi:type="dcterms:W3CDTF">2011-05-17T18:28:43Z</dcterms:created>
  <dcterms:modified xsi:type="dcterms:W3CDTF">2023-03-10T04:47:52Z</dcterms:modified>
</cp:coreProperties>
</file>