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765" r:id="rId3"/>
    <p:sldMasterId id="2147483777" r:id="rId4"/>
  </p:sldMasterIdLst>
  <p:notesMasterIdLst>
    <p:notesMasterId r:id="rId44"/>
  </p:notesMasterIdLst>
  <p:sldIdLst>
    <p:sldId id="284" r:id="rId5"/>
    <p:sldId id="258" r:id="rId6"/>
    <p:sldId id="610" r:id="rId7"/>
    <p:sldId id="611" r:id="rId8"/>
    <p:sldId id="612" r:id="rId9"/>
    <p:sldId id="613" r:id="rId10"/>
    <p:sldId id="614" r:id="rId11"/>
    <p:sldId id="615" r:id="rId12"/>
    <p:sldId id="616" r:id="rId13"/>
    <p:sldId id="617" r:id="rId14"/>
    <p:sldId id="618" r:id="rId15"/>
    <p:sldId id="619" r:id="rId16"/>
    <p:sldId id="620" r:id="rId17"/>
    <p:sldId id="621" r:id="rId18"/>
    <p:sldId id="622" r:id="rId19"/>
    <p:sldId id="303" r:id="rId20"/>
    <p:sldId id="304" r:id="rId21"/>
    <p:sldId id="269" r:id="rId22"/>
    <p:sldId id="625" r:id="rId23"/>
    <p:sldId id="270" r:id="rId24"/>
    <p:sldId id="271" r:id="rId25"/>
    <p:sldId id="626" r:id="rId26"/>
    <p:sldId id="623" r:id="rId27"/>
    <p:sldId id="273" r:id="rId28"/>
    <p:sldId id="627" r:id="rId29"/>
    <p:sldId id="624" r:id="rId30"/>
    <p:sldId id="607" r:id="rId31"/>
    <p:sldId id="275" r:id="rId32"/>
    <p:sldId id="608" r:id="rId33"/>
    <p:sldId id="289" r:id="rId34"/>
    <p:sldId id="277" r:id="rId35"/>
    <p:sldId id="628" r:id="rId36"/>
    <p:sldId id="629" r:id="rId37"/>
    <p:sldId id="630" r:id="rId38"/>
    <p:sldId id="631" r:id="rId39"/>
    <p:sldId id="632" r:id="rId40"/>
    <p:sldId id="633" r:id="rId41"/>
    <p:sldId id="311" r:id="rId42"/>
    <p:sldId id="291" r:id="rId43"/>
  </p:sldIdLst>
  <p:sldSz cx="23399750" cy="12599988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1028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205712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308568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411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5142814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6171377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7199940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8228503" algn="l" defTabSz="205712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14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660066"/>
    <a:srgbClr val="4C004C"/>
    <a:srgbClr val="0000CC"/>
    <a:srgbClr val="99FF99"/>
    <a:srgbClr val="99FF66"/>
    <a:srgbClr val="FF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78" y="900"/>
      </p:cViewPr>
      <p:guideLst>
        <p:guide orient="horz" pos="4014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66CF04B1-6137-4617-AD24-2979C310129C}" type="datetimeFigureOut">
              <a:rPr lang="mt-MT"/>
              <a:pPr>
                <a:defRPr/>
              </a:pPr>
              <a:t>16/05/2023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2BDBE3E-B181-4988-925E-F48DD8C42423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0743947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F122B11-25FE-458E-AC4C-FB8244CCB4A5}" type="slidenum">
              <a:rPr lang="mt-MT" altLang="mt-MT" smtClean="0">
                <a:solidFill>
                  <a:srgbClr val="000000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mt-MT" altLang="mt-MT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F67674F-8C4E-483C-A607-4CB24853D0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2939998"/>
            <a:ext cx="21059775" cy="831541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B9C61FB-DDBB-442C-810E-AD4A88B24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9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253027A-EBC7-4536-B36E-E930A78C0E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823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330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2939998"/>
            <a:ext cx="21059775" cy="83154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5152F-3B87-4721-9303-C4EE65A44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411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840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8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20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360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00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04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8800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720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A7216-831E-4F63-A91D-210494CE5219}" type="datetimeFigureOut">
              <a:rPr lang="mt-MT"/>
              <a:pPr>
                <a:defRPr/>
              </a:pPr>
              <a:t>16/05/2023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4B06E-47FE-402E-99F0-42D435B763C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7984330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5128A-805D-41AF-8D07-169733C41FCE}" type="datetimeFigureOut">
              <a:rPr lang="mt-MT"/>
              <a:pPr>
                <a:defRPr/>
              </a:pPr>
              <a:t>16/05/2023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9B7D1-2D52-4AFD-B73A-01DC530017D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451135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>
                <a:solidFill>
                  <a:schemeClr val="tx1">
                    <a:tint val="75000"/>
                  </a:schemeClr>
                </a:solidFill>
              </a:defRPr>
            </a:lvl1pPr>
            <a:lvl2pPr marL="840014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680027" indent="0">
              <a:buNone/>
              <a:defRPr sz="2940">
                <a:solidFill>
                  <a:schemeClr val="tx1">
                    <a:tint val="75000"/>
                  </a:schemeClr>
                </a:solidFill>
              </a:defRPr>
            </a:lvl3pPr>
            <a:lvl4pPr marL="252004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4pPr>
            <a:lvl5pPr marL="3360054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5pPr>
            <a:lvl6pPr marL="420006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6pPr>
            <a:lvl7pPr marL="5040081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7pPr>
            <a:lvl8pPr marL="5880095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8pPr>
            <a:lvl9pPr marL="6720108" indent="0">
              <a:buNone/>
              <a:defRPr sz="257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2DA2D2-8FA8-4C82-957C-26F40AE28A48}" type="datetimeFigureOut">
              <a:rPr lang="mt-MT"/>
              <a:pPr>
                <a:defRPr/>
              </a:pPr>
              <a:t>16/05/2023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7FBB3-5B8C-43B2-A4CD-F7F825568FD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017674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145FE-A655-4F93-ACB1-7DF343F58096}" type="datetimeFigureOut">
              <a:rPr lang="mt-MT"/>
              <a:pPr>
                <a:defRPr/>
              </a:pPr>
              <a:t>16/05/2023</a:t>
            </a:fld>
            <a:endParaRPr lang="mt-M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11A0A-A5D6-4B57-A401-49AA9FA17B36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798466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200C9-6ED3-494A-873C-5454CD45606F}" type="datetimeFigureOut">
              <a:rPr lang="mt-MT"/>
              <a:pPr>
                <a:defRPr/>
              </a:pPr>
              <a:t>16/05/2023</a:t>
            </a:fld>
            <a:endParaRPr lang="mt-M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6E17D-5438-4409-A76A-98E5B0AFE242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5722644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D5B4D-624B-47CA-A91B-C1C146F2D804}" type="datetimeFigureOut">
              <a:rPr lang="mt-MT"/>
              <a:pPr>
                <a:defRPr/>
              </a:pPr>
              <a:t>16/05/2023</a:t>
            </a:fld>
            <a:endParaRPr lang="mt-M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2E30F-D72B-4337-8A09-262C0D46AB9C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35728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230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BB391-FACE-4A37-9931-F281E15901FC}" type="datetimeFigureOut">
              <a:rPr lang="mt-MT"/>
              <a:pPr>
                <a:defRPr/>
              </a:pPr>
              <a:t>16/05/2023</a:t>
            </a:fld>
            <a:endParaRPr lang="mt-M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49941-BD87-47F1-8723-548EF65B7AE2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104237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F6469-2FEC-4F98-910E-844CCA939F19}" type="datetimeFigureOut">
              <a:rPr lang="mt-MT"/>
              <a:pPr>
                <a:defRPr/>
              </a:pPr>
              <a:t>16/05/2023</a:t>
            </a:fld>
            <a:endParaRPr lang="mt-M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3C84-9805-417A-98FC-C2F265F1D785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30975532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 rtlCol="0">
            <a:normAutofit/>
          </a:bodyPr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ABBC6-3916-4CD3-8060-DB4CAB2C9D42}" type="datetimeFigureOut">
              <a:rPr lang="mt-MT"/>
              <a:pPr>
                <a:defRPr/>
              </a:pPr>
              <a:t>16/05/2023</a:t>
            </a:fld>
            <a:endParaRPr lang="mt-M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CCFB3-438B-4E00-BB4A-CE4FAADB096D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24347112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7D794-DBBB-4D86-AF57-FBBF7F33F7B8}" type="datetimeFigureOut">
              <a:rPr lang="mt-MT"/>
              <a:pPr>
                <a:defRPr/>
              </a:pPr>
              <a:t>16/05/2023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5B4F8-F63C-4E9B-A4F7-E3BFB53013D8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120329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B8DAE-F714-426B-8F9D-D6BB04292FA3}" type="datetimeFigureOut">
              <a:rPr lang="mt-MT"/>
              <a:pPr>
                <a:defRPr/>
              </a:pPr>
              <a:t>16/05/2023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5D928-9D29-46C4-AC75-BD992EE62BE9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653395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E818DD-DD9D-4EE5-A473-88610CEC7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0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389D1-E46C-49B7-BD97-78F6BAD36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26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C1A69-9DF3-4B1C-9D73-284CD098F9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207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5285C-AC5B-4EDD-9480-52249C9D4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553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42365-D84B-4CE9-A409-49AEBC1EF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3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  <a:prstGeom prst="rect">
            <a:avLst/>
          </a:prstGeo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19F8B85-1705-4520-A118-B412AAA2A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144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BD85A-DAED-47C3-8E66-A4308A69F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0612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5184F-B3A2-437F-9AE1-D6F7EE239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9800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AEFE3-CC6A-48A5-82B9-9A022486B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4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AF10B-7EB2-41D9-83A5-BA1C7D26D9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065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3B11A-5526-4181-B479-432AEEFA4E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0193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34BC6-F350-491A-A35E-FC65695F0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9026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7A53731-9468-4B46-B14B-1DFDDD826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9637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F9373CD-1B31-4088-B662-FDC93E5726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359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84CA009-9EAE-40F6-8176-F658DB50AD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1125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09779C9-0FC7-40F0-A7B3-33FCA37712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59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  <a:prstGeom prst="rect">
            <a:avLst/>
          </a:prstGeo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  <a:prstGeom prst="rect">
            <a:avLst/>
          </a:prstGeo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A6EDDDFC-41D4-44A7-8350-25F25166C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413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B22A91E-AE01-4295-900D-EB7544CA6B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96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2DD18A4-C8DE-4F2E-AFCC-C8252FF8C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308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016D5BB-A78B-4F21-8728-BD3A06A039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43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7091D37-C008-4C19-B721-B3A60E7B2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80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882503A-9A63-400A-83CD-A38C56B0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118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3A871988-6A8C-47A1-9175-E8996F0348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979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B2B544E-473E-4F17-A683-6F097220A7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4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  <a:prstGeom prst="rect">
            <a:avLst/>
          </a:prstGeo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  <a:prstGeom prst="rect">
            <a:avLst/>
          </a:prstGeo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5C77785-DB71-43FF-AF22-4B2277786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396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8" y="504584"/>
            <a:ext cx="21059775" cy="2099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934197AD-C6D7-4F52-A2EF-571E41F5C6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00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2B1E1E0-E909-44B7-A42F-6B08B0626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57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  <a:prstGeom prst="rect">
            <a:avLst/>
          </a:prstGeo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  <a:prstGeom prst="rect">
            <a:avLst/>
          </a:prstGeo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3B8759B-4D32-4FB5-B513-91662966E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557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  <a:prstGeom prst="rect">
            <a:avLst/>
          </a:prstGeo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9987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994915" y="11474156"/>
            <a:ext cx="7409921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6769821" y="11474156"/>
            <a:ext cx="5459942" cy="874999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0E25429-A5F6-4BEE-AC75-3DF42F0EB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0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65" r:id="rId2"/>
    <p:sldLayoutId id="2147484490" r:id="rId3"/>
    <p:sldLayoutId id="2147484491" r:id="rId4"/>
    <p:sldLayoutId id="2147484492" r:id="rId5"/>
    <p:sldLayoutId id="2147484493" r:id="rId6"/>
    <p:sldLayoutId id="2147484494" r:id="rId7"/>
    <p:sldLayoutId id="2147484495" r:id="rId8"/>
    <p:sldLayoutId id="2147484496" r:id="rId9"/>
    <p:sldLayoutId id="2147484497" r:id="rId10"/>
    <p:sldLayoutId id="2147484498" r:id="rId11"/>
    <p:sldLayoutId id="2147484466" r:id="rId12"/>
    <p:sldLayoutId id="214748449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  <a:endParaRPr lang="mt-MT" altLang="mt-MT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  <a:endParaRPr lang="mt-MT" altLang="mt-M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205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4199ACD-F43B-4910-9968-4B281DDA6EF7}" type="datetimeFigureOut">
              <a:rPr lang="mt-MT"/>
              <a:pPr>
                <a:defRPr/>
              </a:pPr>
              <a:t>16/05/2023</a:t>
            </a:fld>
            <a:endParaRPr lang="mt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5" y="11678323"/>
            <a:ext cx="7409921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205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3"/>
            <a:ext cx="5459942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205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F0FA9B8-6CDD-480E-A5E1-48AA237C706F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7" r:id="rId1"/>
    <p:sldLayoutId id="2147484468" r:id="rId2"/>
    <p:sldLayoutId id="2147484469" r:id="rId3"/>
    <p:sldLayoutId id="2147484470" r:id="rId4"/>
    <p:sldLayoutId id="2147484471" r:id="rId5"/>
    <p:sldLayoutId id="2147484472" r:id="rId6"/>
    <p:sldLayoutId id="2147484473" r:id="rId7"/>
    <p:sldLayoutId id="2147484474" r:id="rId8"/>
    <p:sldLayoutId id="2147484475" r:id="rId9"/>
    <p:sldLayoutId id="2147484476" r:id="rId10"/>
    <p:sldLayoutId id="21474844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1"/>
          </a:solidFill>
          <a:latin typeface="Calibri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5879" kern="1200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5144" kern="1200">
          <a:solidFill>
            <a:schemeClr val="tx1"/>
          </a:solidFill>
          <a:latin typeface="+mn-lt"/>
          <a:ea typeface="+mn-ea"/>
          <a:cs typeface="+mn-cs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410" kern="1200">
          <a:solidFill>
            <a:schemeClr val="tx1"/>
          </a:solidFill>
          <a:latin typeface="+mn-lt"/>
          <a:ea typeface="+mn-ea"/>
          <a:cs typeface="+mn-cs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675" kern="1200">
          <a:solidFill>
            <a:schemeClr val="tx1"/>
          </a:solidFill>
          <a:latin typeface="+mn-lt"/>
          <a:ea typeface="+mn-ea"/>
          <a:cs typeface="+mn-cs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3675" kern="1200">
          <a:solidFill>
            <a:schemeClr val="tx1"/>
          </a:solidFill>
          <a:latin typeface="+mn-lt"/>
          <a:ea typeface="+mn-ea"/>
          <a:cs typeface="+mn-cs"/>
        </a:defRPr>
      </a:lvl5pPr>
      <a:lvl6pPr marL="462007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6pPr>
      <a:lvl7pPr marL="5460088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7pPr>
      <a:lvl8pPr marL="6300102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8pPr>
      <a:lvl9pPr marL="7140115" indent="-420007" algn="l" defTabSz="1680027" rtl="0" eaLnBrk="1" latinLnBrk="0" hangingPunct="1">
        <a:spcBef>
          <a:spcPct val="20000"/>
        </a:spcBef>
        <a:buFont typeface="Arial" pitchFamily="34" charset="0"/>
        <a:buChar char="•"/>
        <a:defRPr sz="36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CCA1AD8-EEBA-4F45-994F-9A30F617F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513" r:id="rId2"/>
    <p:sldLayoutId id="2147484514" r:id="rId3"/>
    <p:sldLayoutId id="2147484515" r:id="rId4"/>
    <p:sldLayoutId id="2147484516" r:id="rId5"/>
    <p:sldLayoutId id="2147484517" r:id="rId6"/>
    <p:sldLayoutId id="2147484518" r:id="rId7"/>
    <p:sldLayoutId id="2147484519" r:id="rId8"/>
    <p:sldLayoutId id="2147484520" r:id="rId9"/>
    <p:sldLayoutId id="2147484521" r:id="rId10"/>
    <p:sldLayoutId id="21474845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572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F24E057-0840-48E0-B9C3-64191717EE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24" r:id="rId2"/>
    <p:sldLayoutId id="2147484525" r:id="rId3"/>
    <p:sldLayoutId id="2147484526" r:id="rId4"/>
    <p:sldLayoutId id="2147484527" r:id="rId5"/>
    <p:sldLayoutId id="2147484528" r:id="rId6"/>
    <p:sldLayoutId id="2147484529" r:id="rId7"/>
    <p:sldLayoutId id="2147484530" r:id="rId8"/>
    <p:sldLayoutId id="2147484531" r:id="rId9"/>
    <p:sldLayoutId id="2147484532" r:id="rId10"/>
    <p:sldLayoutId id="21474845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pitchFamily="34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538635" y="3177158"/>
            <a:ext cx="22322480" cy="639013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68000" tIns="84000" rIns="168000" bIns="8400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Qari </a:t>
            </a:r>
            <a:r>
              <a:rPr lang="en-US" alt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</a:t>
            </a:r>
            <a:r>
              <a:rPr lang="en-US" altLang="mt-MT" sz="155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Ktieb</a:t>
            </a:r>
            <a:r>
              <a:rPr lang="en-US" altLang="mt-MT" sz="15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mt-MT" sz="155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Ġenesi</a:t>
            </a:r>
            <a:endParaRPr lang="mt-MT" alt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0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Ġen</a:t>
            </a:r>
            <a:r>
              <a:rPr lang="en-US" alt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41, 55-57; 42, 5-7a. 17-24a</a:t>
            </a:r>
            <a:endParaRPr lang="en-US" altLang="mt-MT" sz="155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12918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wieħed minnkom jibqa’ magħluq fil-ħabs tagħkom, u intom morru ħudu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l-qamħ għall-ġuħ f’darkom. </a:t>
            </a:r>
          </a:p>
        </p:txBody>
      </p:sp>
    </p:spTree>
    <p:extLst>
      <p:ext uri="{BB962C8B-B14F-4D97-AF65-F5344CB8AC3E}">
        <p14:creationId xmlns:p14="http://schemas.microsoft.com/office/powerpoint/2010/main" val="2117585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12918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ġibuli ’l ħukom iż-żgħir, imbagħad nemmen kliemkom u ma tmutux”.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hekk għamlu.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bdew jgħidu lil xulxin:</a:t>
            </a:r>
            <a:endParaRPr lang="en-US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26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12918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“Tassew aħna ħatja kontra ħuna, għax aħna rajna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d-diqa ta’ qalbu; u hu u jitlobna l-ħniena ma tajniehx widen. Għalhekk</a:t>
            </a:r>
            <a:endParaRPr lang="en-US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57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12918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ġie fuqna dan l-għawġ”.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qabeż Ruben u qalilhom: </a:t>
            </a: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“Ma kontx għedtilkom jiena: ‘la tagħmlux ħsara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lit-tifel’ u intom ma tajtux</a:t>
            </a:r>
            <a:endParaRPr lang="en-US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3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12918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widen? U issa demmu jrid jitħallas minna”.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huma ma ntebħux li Ġużeppi kien qiegħed jifhimhom, għax</a:t>
            </a:r>
            <a:endParaRPr lang="en-US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415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1564491"/>
            <a:ext cx="22538504" cy="96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bejniethom kien hemm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l-interpretu.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hu tbiegħed minnhom u beka.</a:t>
            </a:r>
            <a:endParaRPr lang="en-US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130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037043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mt-MT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658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611" y="4931842"/>
            <a:ext cx="22610512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tkun, Mulej, </a:t>
            </a:r>
          </a:p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it-tieba tiegħek fuqna</a:t>
            </a:r>
            <a:endParaRPr lang="en-US" sz="15600" dirty="0"/>
          </a:p>
        </p:txBody>
      </p:sp>
      <p:sp>
        <p:nvSpPr>
          <p:cNvPr id="3" name="Rectangle 2"/>
          <p:cNvSpPr/>
          <p:nvPr/>
        </p:nvSpPr>
        <p:spPr>
          <a:xfrm>
            <a:off x="610643" y="755378"/>
            <a:ext cx="16698803" cy="2477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198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" y="1655701"/>
            <a:ext cx="23399749" cy="94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Faħħru l-Mulej bid-daqq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taċ-ċetra;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għannulu fuq l-arpa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b’għaxar kordi.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" y="2609695"/>
            <a:ext cx="23399749" cy="738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Għannulu għanja ġdida;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doqqulu bis-sengħa u b’leħen qawwi.</a:t>
            </a:r>
            <a:endParaRPr lang="en-US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844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12918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F’dak iż-żmien, ġie l-ġuħ fuq l-art kollha tal-Eġittu, u l-poplu beda jgħajjat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lill-Fargħun għall-ħobż. U l-Fargħun beda jgħid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40790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tkun, Mulej, </a:t>
            </a:r>
          </a:p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it-tieba tiegħek fuqna</a:t>
            </a:r>
            <a:endParaRPr lang="en-US" sz="15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42691" y="1584176"/>
            <a:ext cx="21170352" cy="975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Il-Mulej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ixejjen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fehmiet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ġnus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ifixkel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ħsibijiet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popli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042691" y="1584176"/>
            <a:ext cx="21170352" cy="975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Imma l-fehma tal-Mulej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tibqa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’ għal dejjem,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minn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żmien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għal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żmien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il-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ħsibijiet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ta’ </a:t>
            </a:r>
            <a:r>
              <a:rPr lang="en-US" altLang="mt-MT" sz="15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moħħu</a:t>
            </a:r>
            <a:r>
              <a:rPr lang="en-US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  <a:endParaRPr lang="mt-MT" altLang="mt-MT" sz="15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628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40790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tkun, Mulej, </a:t>
            </a:r>
          </a:p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it-tieba tiegħek fuqna</a:t>
            </a:r>
            <a:endParaRPr lang="en-US" sz="15600" dirty="0"/>
          </a:p>
        </p:txBody>
      </p:sp>
    </p:spTree>
    <p:extLst>
      <p:ext uri="{BB962C8B-B14F-4D97-AF65-F5344CB8AC3E}">
        <p14:creationId xmlns:p14="http://schemas.microsoft.com/office/powerpoint/2010/main" val="2673856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970683" y="1619474"/>
            <a:ext cx="21602400" cy="969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Ara, għajnejn il-Mulej fuq dawk li jibżgħu minnu,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fuq dawk li jittamaw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fit-tieba tiegħu,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98675" y="2663813"/>
            <a:ext cx="21602400" cy="741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Biex jeħilsilhom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mill-mewt ħajjithom,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 jaħjihom fi żmien il-ġuħ.</a:t>
            </a:r>
          </a:p>
        </p:txBody>
      </p:sp>
    </p:spTree>
    <p:extLst>
      <p:ext uri="{BB962C8B-B14F-4D97-AF65-F5344CB8AC3E}">
        <p14:creationId xmlns:p14="http://schemas.microsoft.com/office/powerpoint/2010/main" val="31869675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940790"/>
            <a:ext cx="2339975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:/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Ħa tkun, Mulej, </a:t>
            </a:r>
          </a:p>
          <a:p>
            <a:pPr algn="ctr" eaLnBrk="1" hangingPunct="1">
              <a:buFontTx/>
              <a:buNone/>
              <a:defRPr/>
            </a:pP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it-tieba tiegħek fuqna</a:t>
            </a:r>
            <a:endParaRPr lang="en-US" sz="15600" dirty="0"/>
          </a:p>
        </p:txBody>
      </p:sp>
    </p:spTree>
    <p:extLst>
      <p:ext uri="{BB962C8B-B14F-4D97-AF65-F5344CB8AC3E}">
        <p14:creationId xmlns:p14="http://schemas.microsoft.com/office/powerpoint/2010/main" val="3528046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8" y="2627809"/>
            <a:ext cx="22610513" cy="748883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Is-Saltna ta’ Alla waslet;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indmu u emmnu </a:t>
            </a:r>
          </a:p>
          <a:p>
            <a:pPr marL="0" indent="0" algn="ctr" eaLnBrk="1" hangingPunct="1">
              <a:spcBef>
                <a:spcPts val="0"/>
              </a:spcBef>
              <a:buNone/>
              <a:defRPr/>
            </a:pPr>
            <a:r>
              <a:rPr lang="mt-MT" sz="15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fl-Evanġelju.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9852137" y="6072496"/>
            <a:ext cx="409016" cy="48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02498" tIns="101250" rIns="202498" bIns="10125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280378" y="4803849"/>
            <a:ext cx="22838995" cy="289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02498" tIns="101250" rIns="202498" bIns="101250">
            <a:spAutoFit/>
          </a:bodyPr>
          <a:lstStyle/>
          <a:p>
            <a:pPr algn="ctr" eaLnBrk="1" hangingPunct="1">
              <a:defRPr/>
            </a:pPr>
            <a:r>
              <a:rPr lang="en-GB" sz="174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Hallelujah, Hallelujah</a:t>
            </a:r>
            <a:endParaRPr lang="mt-MT" sz="174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eltic Alleluia F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699384" y="10987264"/>
            <a:ext cx="333315" cy="33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9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12918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lin-nies kollha tal-Eġittu: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“Morru għand Ġużeppi, u agħmlu li jgħidilkom”.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kien hemm il-ġuħ fuq wiċċ l-art kollha; u Ġużeppi</a:t>
            </a:r>
            <a:endParaRPr lang="en-US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606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635" y="2178112"/>
            <a:ext cx="22322480" cy="8388226"/>
          </a:xfrm>
        </p:spPr>
        <p:txBody>
          <a:bodyPr>
            <a:noAutofit/>
          </a:bodyPr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latin typeface="Times New Roman" pitchFamily="18" charset="0"/>
              </a:rPr>
              <a:t>Qari</a:t>
            </a:r>
            <a:r>
              <a:rPr lang="mt-MT" sz="15500" b="1" dirty="0">
                <a:latin typeface="Times New Roman" pitchFamily="18" charset="0"/>
              </a:rPr>
              <a:t> </a:t>
            </a:r>
            <a:r>
              <a:rPr lang="en-GB" sz="15500" b="1" dirty="0">
                <a:latin typeface="Times New Roman" pitchFamily="18" charset="0"/>
              </a:rPr>
              <a:t>mill-Evan</a:t>
            </a:r>
            <a:r>
              <a:rPr lang="mt-MT" sz="15500" b="1" dirty="0">
                <a:latin typeface="Times New Roman" pitchFamily="18" charset="0"/>
              </a:rPr>
              <a:t>ġ</a:t>
            </a:r>
            <a:r>
              <a:rPr lang="en-GB" sz="15500" b="1" dirty="0">
                <a:latin typeface="Times New Roman" pitchFamily="18" charset="0"/>
              </a:rPr>
              <a:t>el</a:t>
            </a:r>
            <a:r>
              <a:rPr lang="mt-MT" sz="15500" b="1" dirty="0">
                <a:latin typeface="Times New Roman" pitchFamily="18" charset="0"/>
              </a:rPr>
              <a:t>j</a:t>
            </a:r>
            <a:r>
              <a:rPr lang="en-GB" sz="15500" b="1" dirty="0">
                <a:latin typeface="Times New Roman" pitchFamily="18" charset="0"/>
              </a:rPr>
              <a:t>u </a:t>
            </a:r>
            <a:r>
              <a:rPr lang="mt-MT" sz="15500" b="1" dirty="0">
                <a:latin typeface="Times New Roman" pitchFamily="18" charset="0"/>
              </a:rPr>
              <a:t>skont</a:t>
            </a:r>
            <a:r>
              <a:rPr lang="en-GB" sz="15500" b="1" dirty="0">
                <a:latin typeface="Times New Roman" pitchFamily="18" charset="0"/>
              </a:rPr>
              <a:t> </a:t>
            </a: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San </a:t>
            </a:r>
            <a:r>
              <a:rPr lang="mt-MT" sz="155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Mattew</a:t>
            </a:r>
            <a:endParaRPr lang="en-GB" sz="155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Mt 10, 1-7</a:t>
            </a:r>
            <a:endParaRPr lang="mt-MT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R:/ Glorja </a:t>
            </a:r>
            <a:r>
              <a:rPr lang="en-GB" sz="15500" b="1" i="1" spc="-276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lilek</a:t>
            </a:r>
            <a:r>
              <a:rPr lang="en-GB" sz="15500" b="1" i="1" spc="-276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Mulej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0643" y="265419"/>
            <a:ext cx="22178463" cy="119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F’dak iż-żmien, Ġesù sejjaħ lejh it-tnax-il dixxiplu tiegħu, u tahom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is-setgħa fuq l-ispirti ħżiena biex ikeċċuhom, u</a:t>
            </a:r>
            <a:endParaRPr lang="en-US" altLang="mt-MT" sz="155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0643" y="265419"/>
            <a:ext cx="22178463" cy="119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jfejqu kull xorta ta’ mard u ’l kull min kien nieqes minn saħħtu. L-ismijiet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tat-tnax-l appostlu huma dawn:</a:t>
            </a:r>
            <a:endParaRPr lang="en-US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4972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0643" y="265419"/>
            <a:ext cx="22178463" cy="119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l-ewwel Xmun, jgħidulu Pietru, u ħuh Indrì, u Ġakbu ta’ Żebedew, u ħuh Ġwanni, Filippu u Bartilmew, Tumas u</a:t>
            </a:r>
            <a:endParaRPr lang="en-US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9859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0643" y="265419"/>
            <a:ext cx="22178463" cy="119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Mattew il-pubblikan, Ġakbu ta’ Alfew, u Taddew, Xmun il-Kanani, u Ġuda l-Iskarjota, li mbagħad ittradieh. </a:t>
            </a:r>
          </a:p>
        </p:txBody>
      </p:sp>
    </p:spTree>
    <p:extLst>
      <p:ext uri="{BB962C8B-B14F-4D97-AF65-F5344CB8AC3E}">
        <p14:creationId xmlns:p14="http://schemas.microsoft.com/office/powerpoint/2010/main" val="31669430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0643" y="2634857"/>
            <a:ext cx="22178463" cy="747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Lil dawn it-tnax Ġesù bagħathom b’dawn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l-ordnijiet: </a:t>
            </a:r>
          </a:p>
        </p:txBody>
      </p:sp>
    </p:spTree>
    <p:extLst>
      <p:ext uri="{BB962C8B-B14F-4D97-AF65-F5344CB8AC3E}">
        <p14:creationId xmlns:p14="http://schemas.microsoft.com/office/powerpoint/2010/main" val="25416448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0643" y="265419"/>
            <a:ext cx="22178463" cy="119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“Taqbdux triq il-pagani, u tidħlux f’belt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tas-Samaritani; imma qabel xejn morru fittxu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n-nagħaġ il-mitlufa </a:t>
            </a:r>
          </a:p>
        </p:txBody>
      </p:sp>
    </p:spTree>
    <p:extLst>
      <p:ext uri="{BB962C8B-B14F-4D97-AF65-F5344CB8AC3E}">
        <p14:creationId xmlns:p14="http://schemas.microsoft.com/office/powerpoint/2010/main" val="36702923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0643" y="1662749"/>
            <a:ext cx="22178463" cy="941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tad-dar ta’ Iżrael. Intom u sejrin, xandru u għidu li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s-Saltna tas-Smewwiet waslet”.</a:t>
            </a:r>
            <a:endParaRPr lang="en-US" altLang="mt-MT" sz="155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654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0340711" y="6072494"/>
            <a:ext cx="184731" cy="123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endParaRPr lang="en-US" sz="7439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042691" y="3940790"/>
            <a:ext cx="21314367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tal-Mulej</a:t>
            </a:r>
            <a:endParaRPr lang="en-GB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Tif</a:t>
            </a:r>
            <a:r>
              <a:rPr lang="mt-MT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</a:t>
            </a:r>
            <a:r>
              <a:rPr lang="en-GB" sz="15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55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Kristu</a:t>
            </a:r>
            <a:endParaRPr lang="en-US" sz="155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094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12918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fetaħ l-imħażen kollha u beda jbigħ lin-nies tal-Eġittu; u l-ġuħ baqa’ jagħfas fuq l-art tal-Eġittu. U kienu jiġu l-Eġittu minn</a:t>
            </a:r>
            <a:endParaRPr lang="en-US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15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12918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kull pajjiż għand Ġużeppi biex jixtru l-qamħ; għax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il-ġuħ kien jagħfas fuq kull art. U waslu wlied Iżrael biex jixtru l-qamħ flimkien</a:t>
            </a:r>
            <a:endParaRPr lang="en-US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79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12918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ma’ oħrajn li kienu ġew ukoll, għax kien hemm 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il-ġuħ f’art Kangħan. Ġużeppi kien il-gvernatur fuq il-pajjiż; hu li kien ibigħ</a:t>
            </a:r>
            <a:endParaRPr lang="en-US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08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12918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lin-nies kollha tal-art. U waslu ħut Ġużeppi u nxteħtu wiċċhom fl-art quddiemu. U Ġużeppi ra lil ħutu u għarafhom, iżda ġieb</a:t>
            </a:r>
            <a:endParaRPr lang="en-US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901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30623" y="1492483"/>
            <a:ext cx="22538504" cy="975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ruħu magħhom ta’ barrani, u kellimhom iebes. U ġabarhom il-ħabs għal tlitt ijiem.</a:t>
            </a:r>
          </a:p>
        </p:txBody>
      </p:sp>
    </p:spTree>
    <p:extLst>
      <p:ext uri="{BB962C8B-B14F-4D97-AF65-F5344CB8AC3E}">
        <p14:creationId xmlns:p14="http://schemas.microsoft.com/office/powerpoint/2010/main" val="2296284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4619" y="212918"/>
            <a:ext cx="22538504" cy="1190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5500" dirty="0">
                <a:latin typeface="Times New Roman" pitchFamily="18" charset="0"/>
              </a:rPr>
              <a:t>U fit-tielet jum Ġużeppi qalilhom: 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5500" b="1" i="1" dirty="0">
                <a:solidFill>
                  <a:srgbClr val="4C00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“Agħmlu dan u tgħixu, għax jien nibża’ minn Alla. Jekk intom nies sewwa, </a:t>
            </a:r>
            <a:endParaRPr lang="en-US" altLang="mt-MT" sz="155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58494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626</Words>
  <Application>Microsoft Office PowerPoint</Application>
  <PresentationFormat>Custom</PresentationFormat>
  <Paragraphs>86</Paragraphs>
  <Slides>39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Times New Roman</vt:lpstr>
      <vt:lpstr>Default Design</vt:lpstr>
      <vt:lpstr>Custom Design</vt:lpstr>
      <vt:lpstr>2_Default Design</vt:lpstr>
      <vt:lpstr>3_Default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Alfred Caruan a</cp:lastModifiedBy>
  <cp:revision>41</cp:revision>
  <dcterms:created xsi:type="dcterms:W3CDTF">2011-06-21T19:36:16Z</dcterms:created>
  <dcterms:modified xsi:type="dcterms:W3CDTF">2023-05-16T04:08:29Z</dcterms:modified>
</cp:coreProperties>
</file>