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40"/>
  </p:notesMasterIdLst>
  <p:sldIdLst>
    <p:sldId id="284" r:id="rId5"/>
    <p:sldId id="258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303" r:id="rId19"/>
    <p:sldId id="304" r:id="rId20"/>
    <p:sldId id="269" r:id="rId21"/>
    <p:sldId id="646" r:id="rId22"/>
    <p:sldId id="270" r:id="rId23"/>
    <p:sldId id="271" r:id="rId24"/>
    <p:sldId id="647" r:id="rId25"/>
    <p:sldId id="623" r:id="rId26"/>
    <p:sldId id="273" r:id="rId27"/>
    <p:sldId id="648" r:id="rId28"/>
    <p:sldId id="624" r:id="rId29"/>
    <p:sldId id="607" r:id="rId30"/>
    <p:sldId id="275" r:id="rId31"/>
    <p:sldId id="608" r:id="rId32"/>
    <p:sldId id="289" r:id="rId33"/>
    <p:sldId id="277" r:id="rId34"/>
    <p:sldId id="649" r:id="rId35"/>
    <p:sldId id="650" r:id="rId36"/>
    <p:sldId id="651" r:id="rId37"/>
    <p:sldId id="311" r:id="rId38"/>
    <p:sldId id="291" r:id="rId3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004C"/>
    <a:srgbClr val="660066"/>
    <a:srgbClr val="0000CC"/>
    <a:srgbClr val="99FF99"/>
    <a:srgbClr val="99FF66"/>
    <a:srgbClr val="FF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8" y="900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22/05/2023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177158"/>
            <a:ext cx="22322480" cy="6390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3, 1-6.9-12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“Issa, ara, il-karba ta’ wlied Iżrael waslet sa għandi, u rajt ukoll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it-tgħakkis li bih qegħdin jgħakksuhom </a:t>
            </a:r>
          </a:p>
        </p:txBody>
      </p:sp>
    </p:spTree>
    <p:extLst>
      <p:ext uri="{BB962C8B-B14F-4D97-AF65-F5344CB8AC3E}">
        <p14:creationId xmlns:p14="http://schemas.microsoft.com/office/powerpoint/2010/main" val="317710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l-Eġizzjani. Ejja, mela, ħa nibagħtek għand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il-Fargħun biex toħroġ lil ulied Iżrael, il-poplu tiegħi, mill-Eġittu”</a:t>
            </a:r>
            <a:r>
              <a:rPr lang="mt-MT" altLang="mt-MT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90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wieġeb lil Alla: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jien biex immur quddiem il-Fargħun u noħroġ lil ulied Iżrael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mill-Eġittu?”. </a:t>
            </a:r>
          </a:p>
        </p:txBody>
      </p:sp>
    </p:spTree>
    <p:extLst>
      <p:ext uri="{BB962C8B-B14F-4D97-AF65-F5344CB8AC3E}">
        <p14:creationId xmlns:p14="http://schemas.microsoft.com/office/powerpoint/2010/main" val="68809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Alla wieġbu: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nkun miegħek, u dan ikun is-sinjal li jien bgħattek: meta tkun ħriġt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 mill-Eġittu, </a:t>
            </a:r>
          </a:p>
        </p:txBody>
      </p:sp>
    </p:spTree>
    <p:extLst>
      <p:ext uri="{BB962C8B-B14F-4D97-AF65-F5344CB8AC3E}">
        <p14:creationId xmlns:p14="http://schemas.microsoft.com/office/powerpoint/2010/main" val="305229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827817"/>
            <a:ext cx="22538504" cy="50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tqimu lil Alla fuq din il-muntanja”.</a:t>
            </a:r>
          </a:p>
        </p:txBody>
      </p:sp>
    </p:spTree>
    <p:extLst>
      <p:ext uri="{BB962C8B-B14F-4D97-AF65-F5344CB8AC3E}">
        <p14:creationId xmlns:p14="http://schemas.microsoft.com/office/powerpoint/2010/main" val="72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4931842"/>
            <a:ext cx="22610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8192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Bierek, ruħ tiegħi, il-Mulej!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 kollha nbierek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l-isem qaddis tiegħu.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573914"/>
            <a:ext cx="23399749" cy="7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Bierek, ruħ tiegħi, il-Mulej,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la tinsiex il-ġid kollu li għamel miegħek.</a:t>
            </a:r>
          </a:p>
        </p:txBody>
      </p:sp>
    </p:spTree>
    <p:extLst>
      <p:ext uri="{BB962C8B-B14F-4D97-AF65-F5344CB8AC3E}">
        <p14:creationId xmlns:p14="http://schemas.microsoft.com/office/powerpoint/2010/main" val="371213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kien jirgħa l-merħla ta’ ħatnu Ġetru, qassis ta’ Midjan, u ħa l-merħla ’l hemm fid-deżert, u wasal sa ħdejn Ħoreb, il-muntanja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jaħfer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ifejjaq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il-mard tiegħek kollu;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4699" y="2862188"/>
            <a:ext cx="21170352" cy="70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iħaddnek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21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673856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jagħmel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l-ħaqq mal-maħqurin kollha.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għarraf lil Mosè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l-ħsieb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l-għemejjel tiegħu lil ulied Iżrael.</a:t>
            </a:r>
          </a:p>
        </p:txBody>
      </p:sp>
    </p:spTree>
    <p:extLst>
      <p:ext uri="{BB962C8B-B14F-4D97-AF65-F5344CB8AC3E}">
        <p14:creationId xmlns:p14="http://schemas.microsoft.com/office/powerpoint/2010/main" val="419412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52804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467346"/>
            <a:ext cx="22610513" cy="7488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Infaħħrek, Missier, Sid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is-sema u l-art,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inti dawn il-ħwejjeġ tas-Saltna wrejthom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liċ-ċkejknin.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11, 25-27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Alla.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Hawn deherlu l-anġlu tal-Mulej f’ħuġġieġa nar qalb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l-għollieq. Mosè ħares u ra l-għollieq jaqbad bin-nar</a:t>
            </a:r>
          </a:p>
        </p:txBody>
      </p:sp>
    </p:spTree>
    <p:extLst>
      <p:ext uri="{BB962C8B-B14F-4D97-AF65-F5344CB8AC3E}">
        <p14:creationId xmlns:p14="http://schemas.microsoft.com/office/powerpoint/2010/main" val="90243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3858993"/>
            <a:ext cx="22178463" cy="50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Ġesù qabad u qal: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“Infaħħrek, Missier, Sid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is-sema u l-art, għax inti dawn il-ħwejjeġ ħbejthom lil min għandu l-għerf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d-dehen u wrejthom </a:t>
            </a:r>
          </a:p>
        </p:txBody>
      </p:sp>
    </p:spTree>
    <p:extLst>
      <p:ext uri="{BB962C8B-B14F-4D97-AF65-F5344CB8AC3E}">
        <p14:creationId xmlns:p14="http://schemas.microsoft.com/office/powerpoint/2010/main" val="265677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liċ-ċkejknin. Iva, Missier, għax lilek hekk għoġbok. Kollox kien mogħti lili minn Missieri, u ħadd ma jagħraf lill-Iben jekk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4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 il-Missier, kif ħadd ma jagħraf lill-Missier jekk mhux l-Iben u dak li lilu l-Iben irid jgħarrafhulu”.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10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bla ma jintemm. Mosè qal: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 nersaq u nara din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id-dehra tal-għaġeb: għala mhux jinħaraq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l-għollieq?”.</a:t>
            </a:r>
          </a:p>
        </p:txBody>
      </p:sp>
    </p:spTree>
    <p:extLst>
      <p:ext uri="{BB962C8B-B14F-4D97-AF65-F5344CB8AC3E}">
        <p14:creationId xmlns:p14="http://schemas.microsoft.com/office/powerpoint/2010/main" val="140136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39685"/>
            <a:ext cx="22538504" cy="74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Il-Mulej rah riesaq biex jara, u Alla sejjaħlu minn qalb l-għollieq u qallu:</a:t>
            </a:r>
          </a:p>
        </p:txBody>
      </p:sp>
    </p:spTree>
    <p:extLst>
      <p:ext uri="{BB962C8B-B14F-4D97-AF65-F5344CB8AC3E}">
        <p14:creationId xmlns:p14="http://schemas.microsoft.com/office/powerpoint/2010/main" val="349168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487557"/>
            <a:ext cx="22538504" cy="97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“Mosè, Mosè!”.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Mosè wieġeb: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jien!”.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l-Mulej qallu:</a:t>
            </a:r>
          </a:p>
        </p:txBody>
      </p:sp>
    </p:spTree>
    <p:extLst>
      <p:ext uri="{BB962C8B-B14F-4D97-AF65-F5344CB8AC3E}">
        <p14:creationId xmlns:p14="http://schemas.microsoft.com/office/powerpoint/2010/main" val="31372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tersaqx ’l hawn. Neħħi l-qorq minn riġlejk, għax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il-post li inti fuqu hu art qaddisa!”.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ssokta jgħidlu: </a:t>
            </a:r>
          </a:p>
        </p:txBody>
      </p:sp>
    </p:spTree>
    <p:extLst>
      <p:ext uri="{BB962C8B-B14F-4D97-AF65-F5344CB8AC3E}">
        <p14:creationId xmlns:p14="http://schemas.microsoft.com/office/powerpoint/2010/main" val="246508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hu Alla ta’ missirijietek: Alla ta’ Abraham, Alla ta’ Iżakk u Alla ta’ Ġakobb”.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għatta wiċċu, għax</a:t>
            </a:r>
          </a:p>
        </p:txBody>
      </p:sp>
    </p:spTree>
    <p:extLst>
      <p:ext uri="{BB962C8B-B14F-4D97-AF65-F5344CB8AC3E}">
        <p14:creationId xmlns:p14="http://schemas.microsoft.com/office/powerpoint/2010/main" val="37605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845429"/>
            <a:ext cx="22538504" cy="50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beża’ jħares lejn Alla.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l-Mulej qallu: </a:t>
            </a:r>
          </a:p>
        </p:txBody>
      </p:sp>
    </p:spTree>
    <p:extLst>
      <p:ext uri="{BB962C8B-B14F-4D97-AF65-F5344CB8AC3E}">
        <p14:creationId xmlns:p14="http://schemas.microsoft.com/office/powerpoint/2010/main" val="29427285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501</Words>
  <Application>Microsoft Office PowerPoint</Application>
  <PresentationFormat>Custom</PresentationFormat>
  <Paragraphs>79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43</cp:revision>
  <dcterms:created xsi:type="dcterms:W3CDTF">2011-06-21T19:36:16Z</dcterms:created>
  <dcterms:modified xsi:type="dcterms:W3CDTF">2023-05-22T11:34:35Z</dcterms:modified>
</cp:coreProperties>
</file>