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65" r:id="rId3"/>
    <p:sldMasterId id="2147483777" r:id="rId4"/>
  </p:sldMasterIdLst>
  <p:notesMasterIdLst>
    <p:notesMasterId r:id="rId50"/>
  </p:notesMasterIdLst>
  <p:sldIdLst>
    <p:sldId id="284" r:id="rId5"/>
    <p:sldId id="258" r:id="rId6"/>
    <p:sldId id="652" r:id="rId7"/>
    <p:sldId id="653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63" r:id="rId18"/>
    <p:sldId id="664" r:id="rId19"/>
    <p:sldId id="665" r:id="rId20"/>
    <p:sldId id="666" r:id="rId21"/>
    <p:sldId id="303" r:id="rId22"/>
    <p:sldId id="304" r:id="rId23"/>
    <p:sldId id="269" r:id="rId24"/>
    <p:sldId id="667" r:id="rId25"/>
    <p:sldId id="270" r:id="rId26"/>
    <p:sldId id="271" r:id="rId27"/>
    <p:sldId id="668" r:id="rId28"/>
    <p:sldId id="623" r:id="rId29"/>
    <p:sldId id="273" r:id="rId30"/>
    <p:sldId id="669" r:id="rId31"/>
    <p:sldId id="624" r:id="rId32"/>
    <p:sldId id="670" r:id="rId33"/>
    <p:sldId id="672" r:id="rId34"/>
    <p:sldId id="671" r:id="rId35"/>
    <p:sldId id="607" r:id="rId36"/>
    <p:sldId id="275" r:id="rId37"/>
    <p:sldId id="608" r:id="rId38"/>
    <p:sldId id="289" r:id="rId39"/>
    <p:sldId id="277" r:id="rId40"/>
    <p:sldId id="673" r:id="rId41"/>
    <p:sldId id="674" r:id="rId42"/>
    <p:sldId id="675" r:id="rId43"/>
    <p:sldId id="676" r:id="rId44"/>
    <p:sldId id="677" r:id="rId45"/>
    <p:sldId id="678" r:id="rId46"/>
    <p:sldId id="679" r:id="rId47"/>
    <p:sldId id="311" r:id="rId48"/>
    <p:sldId id="291" r:id="rId49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C004C"/>
    <a:srgbClr val="660066"/>
    <a:srgbClr val="0000CC"/>
    <a:srgbClr val="99FF99"/>
    <a:srgbClr val="99FF66"/>
    <a:srgbClr val="FF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90" y="648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CF04B1-6137-4617-AD24-2979C310129C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BDBE3E-B181-4988-925E-F48DD8C424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743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2B11-25FE-458E-AC4C-FB8244CCB4A5}" type="slidenum">
              <a:rPr lang="mt-MT" altLang="mt-MT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7674F-8C4E-483C-A607-4CB24853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9C61FB-DDBB-442C-810E-AD4A88B2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53027A-EBC7-4536-B36E-E930A78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152F-3B87-4721-9303-C4EE65A4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7216-831E-4F63-A91D-210494CE5219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06E-47FE-402E-99F0-42D435B763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984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28A-805D-41AF-8D07-169733C41FCE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7D1-2D52-4AFD-B73A-01DC530017D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11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2D2-8FA8-4C82-957C-26F40AE28A48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FBB3-5B8C-43B2-A4CD-F7F825568F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76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45FE-A655-4F93-ACB1-7DF343F58096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0A-A5D6-4B57-A401-49AA9FA17B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9846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00C9-6ED3-494A-873C-5454CD45606F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E17D-5438-4409-A76A-98E5B0AFE2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722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5B4D-624B-47CA-A91B-C1C146F2D804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30F-D72B-4337-8A09-262C0D46AB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72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B391-FACE-4A37-9931-F281E15901FC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9941-BD87-47F1-8723-548EF65B7AE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423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469-2FEC-4F98-910E-844CCA939F19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C84-9805-417A-98FC-C2F265F1D7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9755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BBC6-3916-4CD3-8060-DB4CAB2C9D42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FB3-438B-4E00-BB4A-CE4FAADB09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471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D794-DBBB-4D86-AF57-FBBF7F33F7B8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B4F8-F63C-4E9B-A4F7-E3BFB53013D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032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DAE-F714-426B-8F9D-D6BB04292FA3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928-9D29-46C4-AC75-BD992EE62BE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339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18DD-DD9D-4EE5-A473-88610CEC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9D1-E46C-49B7-BD97-78F6BAD3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1A69-9DF3-4B1C-9D73-284CD09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285C-AC5B-4EDD-9480-52249C9D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365-D84B-4CE9-A409-49AEBC1E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9F8B85-1705-4520-A118-B412AAA2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D85A-DAED-47C3-8E66-A4308A69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184F-B3A2-437F-9AE1-D6F7EE23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FE3-CC6A-48A5-82B9-9A022486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F10B-7EB2-41D9-83A5-BA1C7D2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B11A-5526-4181-B479-432AEEF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BC6-F350-491A-A35E-FC65695F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A53731-9468-4B46-B14B-1DFDDD8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9373CD-1B31-4088-B662-FDC93E5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4CA009-9EAE-40F6-8176-F658DB50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79C9-0FC7-40F0-A7B3-33FCA377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DDDFC-41D4-44A7-8350-25F25166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2A91E-AE01-4295-900D-EB7544C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DD18A4-C8DE-4F2E-AFCC-C8252FF8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6D5BB-A78B-4F21-8728-BD3A06A0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91D37-C008-4C19-B721-B3A60E7B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2503A-9A63-400A-83CD-A38C56B0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1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71988-6A8C-47A1-9175-E8996F03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2B544E-473E-4F17-A683-6F097220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C77785-DB71-43FF-AF22-4B22777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4197AD-C6D7-4F52-A2EF-571E41F5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1E1E0-E909-44B7-A42F-6B08B062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8759B-4D32-4FB5-B513-91662966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25429-A5F6-4BEE-AC75-3DF42F0E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5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66" r:id="rId12"/>
    <p:sldLayoutId id="21474844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199ACD-F43B-4910-9968-4B281DDA6EF7}" type="datetimeFigureOut">
              <a:rPr lang="mt-MT"/>
              <a:pPr>
                <a:defRPr/>
              </a:pPr>
              <a:t>29/05/2023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0FA9B8-6CDD-480E-A5E1-48AA237C706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CCA1AD8-EEBA-4F45-994F-9A30F61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24E057-0840-48E0-B9C3-64191717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8635" y="3177158"/>
            <a:ext cx="22322480" cy="6390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endParaRPr lang="mt-MT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16, 1-5.9-15</a:t>
            </a: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Mosè, imbagħad, qal lil Aron: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“Għid lill-ġemgħa kollha ta’ Iżrael: 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‘Ersqu quddiem il-Mulej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3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sama’ t-tgergir tagħkom’ 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kif Aron kien ikellem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lill-ġemgħa kollha ta’ </a:t>
            </a:r>
            <a:r>
              <a:rPr lang="mt-MT" altLang="mt-MT" sz="15500" spc="-300" dirty="0">
                <a:latin typeface="Times New Roman" pitchFamily="18" charset="0"/>
              </a:rPr>
              <a:t>Iżrael, u ħarsu lejn id-deżert, </a:t>
            </a:r>
          </a:p>
        </p:txBody>
      </p:sp>
    </p:spTree>
    <p:extLst>
      <p:ext uri="{BB962C8B-B14F-4D97-AF65-F5344CB8AC3E}">
        <p14:creationId xmlns:p14="http://schemas.microsoft.com/office/powerpoint/2010/main" val="123263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716619"/>
            <a:ext cx="22538504" cy="73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hemm hi, il-glorja tal-Mulej dehret fi sħaba. U l-Mulej kellem lil Mosè:</a:t>
            </a:r>
          </a:p>
        </p:txBody>
      </p:sp>
    </p:spTree>
    <p:extLst>
      <p:ext uri="{BB962C8B-B14F-4D97-AF65-F5344CB8AC3E}">
        <p14:creationId xmlns:p14="http://schemas.microsoft.com/office/powerpoint/2010/main" val="164595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smajt it-tgergir ta’ wlied Iżrael. Kellimhom u għidilhom: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‘Filgħaxija tieklu l-laħam u filgħodu tixbgħu </a:t>
            </a:r>
          </a:p>
        </p:txBody>
      </p:sp>
    </p:spTree>
    <p:extLst>
      <p:ext uri="{BB962C8B-B14F-4D97-AF65-F5344CB8AC3E}">
        <p14:creationId xmlns:p14="http://schemas.microsoft.com/office/powerpoint/2010/main" val="422392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bil-ħobż. U tkunu tafu li jiena l-Mulej, Alla tagħkom’ ”.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ġara li filgħaxija dehret qatgħa summien tittajjar </a:t>
            </a:r>
          </a:p>
        </p:txBody>
      </p:sp>
    </p:spTree>
    <p:extLst>
      <p:ext uri="{BB962C8B-B14F-4D97-AF65-F5344CB8AC3E}">
        <p14:creationId xmlns:p14="http://schemas.microsoft.com/office/powerpoint/2010/main" val="15612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fl-għoli u għattiet it-tined kollha, u filgħodu kien hemm wiċċ nida madwar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it-tined. Meta din in-nida għabet, fuq wiċċ id-deżert</a:t>
            </a:r>
          </a:p>
        </p:txBody>
      </p:sp>
    </p:spTree>
    <p:extLst>
      <p:ext uri="{BB962C8B-B14F-4D97-AF65-F5344CB8AC3E}">
        <p14:creationId xmlns:p14="http://schemas.microsoft.com/office/powerpoint/2010/main" val="341529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kien hemm xi ħaġa rqiqa qisha ġlata fuq l-art.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Malli wlied Iżrael raw dan, bdew jgħidu wieħed lil ieħor: 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“Man-hu?”. </a:t>
            </a:r>
            <a:r>
              <a:rPr lang="mt-MT" altLang="mt-MT" sz="15500" dirty="0">
                <a:latin typeface="Times New Roman" pitchFamily="18" charset="0"/>
              </a:rPr>
              <a:t>– </a:t>
            </a:r>
          </a:p>
        </p:txBody>
      </p:sp>
    </p:spTree>
    <p:extLst>
      <p:ext uri="{BB962C8B-B14F-4D97-AF65-F5344CB8AC3E}">
        <p14:creationId xmlns:p14="http://schemas.microsoft.com/office/powerpoint/2010/main" val="283636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708507"/>
            <a:ext cx="22538504" cy="93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Għax ma għarfux x’inhu. Mosè qalilhom: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hu l-ikel li l-Mulej takom biex tieklu”.</a:t>
            </a:r>
          </a:p>
        </p:txBody>
      </p:sp>
    </p:spTree>
    <p:extLst>
      <p:ext uri="{BB962C8B-B14F-4D97-AF65-F5344CB8AC3E}">
        <p14:creationId xmlns:p14="http://schemas.microsoft.com/office/powerpoint/2010/main" val="408604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11" y="4931842"/>
            <a:ext cx="226105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  <p:sp>
        <p:nvSpPr>
          <p:cNvPr id="3" name="Rectangle 2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Il-ġemgħa kollha ta’ wlied Iżrael refgħu t-tined tagħhom minn Elim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fil-ħmistax-il jum tat-tieni xahar minn ħruġhom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8635" y="2681926"/>
            <a:ext cx="22466496" cy="73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Ġarrbu lill-Għoli f’qalbhom,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billi talbuh l-ikel li xtaqu.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6627" y="1547466"/>
            <a:ext cx="22466496" cy="73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Tkellmu kontra Alla, u qalu: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“Jista’ Alla jħejji mejda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fid-deżert?”.</a:t>
            </a:r>
          </a:p>
        </p:txBody>
      </p:sp>
    </p:spTree>
    <p:extLst>
      <p:ext uri="{BB962C8B-B14F-4D97-AF65-F5344CB8AC3E}">
        <p14:creationId xmlns:p14="http://schemas.microsoft.com/office/powerpoint/2010/main" val="333704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fetaħ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bwieb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4699" y="2754176"/>
            <a:ext cx="21170352" cy="72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manna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bagħtilhom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x’jieklu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5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2673856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8675" y="2663813"/>
            <a:ext cx="216024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wieħed kiel il-ħobż tal-qalbenin,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ikel bix-xaba’ bagħtilhom.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Tella’ r-riħ il-Lvant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ħareġ ir-riħ isfel b’qawwietu.</a:t>
            </a:r>
          </a:p>
        </p:txBody>
      </p:sp>
    </p:spTree>
    <p:extLst>
      <p:ext uri="{BB962C8B-B14F-4D97-AF65-F5344CB8AC3E}">
        <p14:creationId xmlns:p14="http://schemas.microsoft.com/office/powerpoint/2010/main" val="310220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3528046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 ta’ laħam bħat-trab bagħtilhom,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għasafar bħar-ramel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tal-baħar;</a:t>
            </a:r>
          </a:p>
        </p:txBody>
      </p:sp>
    </p:spTree>
    <p:extLst>
      <p:ext uri="{BB962C8B-B14F-4D97-AF65-F5344CB8AC3E}">
        <p14:creationId xmlns:p14="http://schemas.microsoft.com/office/powerpoint/2010/main" val="132974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80392"/>
            <a:ext cx="22538504" cy="72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mill-art tal-Eġittu, waslu fid-deżert ta’ Sin, li jinsab bejn Elim u s-Sinaj.</a:t>
            </a:r>
          </a:p>
        </p:txBody>
      </p:sp>
    </p:spTree>
    <p:extLst>
      <p:ext uri="{BB962C8B-B14F-4D97-AF65-F5344CB8AC3E}">
        <p14:creationId xmlns:p14="http://schemas.microsoft.com/office/powerpoint/2010/main" val="957588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8675" y="1523562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waqqagħhom f’nofs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it-tined tagħhom,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 l-għerejjex fejn kienu jgħammru.</a:t>
            </a:r>
          </a:p>
        </p:txBody>
      </p:sp>
    </p:spTree>
    <p:extLst>
      <p:ext uri="{BB962C8B-B14F-4D97-AF65-F5344CB8AC3E}">
        <p14:creationId xmlns:p14="http://schemas.microsoft.com/office/powerpoint/2010/main" val="3140515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Tahom il-qamħ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mis-sema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2805945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8" y="251322"/>
            <a:ext cx="22610513" cy="121326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Iż-żerriegħa hi l-kelma ta’ Alla,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jiżragħha hu Kristu: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isibha, jikseb il-ħajja ta’ dejjem.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178112"/>
            <a:ext cx="22322480" cy="83882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latin typeface="Times New Roman" pitchFamily="18" charset="0"/>
              </a:rPr>
              <a:t>Qari</a:t>
            </a:r>
            <a:r>
              <a:rPr lang="mt-MT" sz="15500" b="1" dirty="0">
                <a:latin typeface="Times New Roman" pitchFamily="18" charset="0"/>
              </a:rPr>
              <a:t> </a:t>
            </a:r>
            <a:r>
              <a:rPr lang="en-GB" sz="15500" b="1" dirty="0">
                <a:latin typeface="Times New Roman" pitchFamily="18" charset="0"/>
              </a:rPr>
              <a:t>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13, 1-9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1322"/>
            <a:ext cx="22610512" cy="50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Dakinhar Ġesù ħareġ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mid-dar, mar f’xatt il-baħar u qagħad bilqiegħda hemm. U nġabru madwaru folol hekk kbar ta’ nies li kellu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1322"/>
            <a:ext cx="22610512" cy="50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jitla’ fuq dgħajsa u jinżel bilqiegħda fiha; in-nies qagħdu lkoll wieqfa fuq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ix-xatt.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Hu beda jkellimhom fuq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08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3858993"/>
            <a:ext cx="22610512" cy="50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bosta ħwejjeġ bil-parabboli. U qalilhom: </a:t>
            </a:r>
          </a:p>
        </p:txBody>
      </p:sp>
    </p:spTree>
    <p:extLst>
      <p:ext uri="{BB962C8B-B14F-4D97-AF65-F5344CB8AC3E}">
        <p14:creationId xmlns:p14="http://schemas.microsoft.com/office/powerpoint/2010/main" val="887411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1322"/>
            <a:ext cx="22610512" cy="119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“Darba wieħed bidwi ħareġ jiżra’. Huwa u jiżra’, xi żerrigħat waqgħu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mal-mogħdija; ġew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l-għasafar u naqqruhom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3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323330"/>
            <a:ext cx="22538504" cy="120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Fid-deżert, il-ġemgħa kollha ta’ wlied Iżrael bdew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igergru kontra Mosè u Aron. Ulied Iżrael qalulhom: </a:t>
            </a:r>
          </a:p>
        </p:txBody>
      </p:sp>
    </p:spTree>
    <p:extLst>
      <p:ext uri="{BB962C8B-B14F-4D97-AF65-F5344CB8AC3E}">
        <p14:creationId xmlns:p14="http://schemas.microsoft.com/office/powerpoint/2010/main" val="192232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1322"/>
            <a:ext cx="22610512" cy="119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kollha. Oħrajn waqgħu f’art kollha blat, fejn ma kienx hemm wisq ħamrija, u malajr nibtu, għax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il-ħamrija ma kinitx fonda;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52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1322"/>
            <a:ext cx="22610512" cy="119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mbagħad telgħet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ix-xemx, u nħarqu u nixfu, għax ma kellhomx għeruq. Oħrajn waqgħu qalb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ix-xewk, u x-xewk kiber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8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51322"/>
            <a:ext cx="22610512" cy="119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 u ħonoqhom.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oħrajn waqgħu f’art tajba, u għamlu l-frott, min mija, min sittin, u min tletin. 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50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3887949"/>
            <a:ext cx="226105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għandu widnejn, ħa jisma’”.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17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940790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9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“Mhux li mitna b’id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fl-art tal-Eġittu, meta konna ħdejn il-borom tal-laħam u konna nieklu ħobż bix-xaba’!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Ħriġtuna f’dan id-deżert biex toqtlu bil-ġuħ din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il-ġemgħa kollha!”.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Il-Mulej imbagħad qal lil Mosè: </a:t>
            </a:r>
          </a:p>
        </p:txBody>
      </p:sp>
    </p:spTree>
    <p:extLst>
      <p:ext uri="{BB962C8B-B14F-4D97-AF65-F5344CB8AC3E}">
        <p14:creationId xmlns:p14="http://schemas.microsoft.com/office/powerpoint/2010/main" val="15928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se nibagħtilkom xita ta’ ħobż mis-sema. Il-poplu kollu joħroġ u jiġbor minn jum għal ieħor kemm ikun jenħtieġ għall-ġurnata, </a:t>
            </a:r>
          </a:p>
        </p:txBody>
      </p:sp>
    </p:spTree>
    <p:extLst>
      <p:ext uri="{BB962C8B-B14F-4D97-AF65-F5344CB8AC3E}">
        <p14:creationId xmlns:p14="http://schemas.microsoft.com/office/powerpoint/2010/main" val="335977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2699594"/>
            <a:ext cx="22538504" cy="73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hekk inġarrabhom u nara jimxux mal-liġi tiegħi jew le.</a:t>
            </a:r>
          </a:p>
        </p:txBody>
      </p:sp>
    </p:spTree>
    <p:extLst>
      <p:ext uri="{BB962C8B-B14F-4D97-AF65-F5344CB8AC3E}">
        <p14:creationId xmlns:p14="http://schemas.microsoft.com/office/powerpoint/2010/main" val="104527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Fis-sitt jum, imbagħad, meta jkunu jħejju x’se jieħdu magħhom, iqisu li jkun darbtejn aktar minn dak li jiġbru kuljum”.</a:t>
            </a:r>
          </a:p>
        </p:txBody>
      </p:sp>
    </p:spTree>
    <p:extLst>
      <p:ext uri="{BB962C8B-B14F-4D97-AF65-F5344CB8AC3E}">
        <p14:creationId xmlns:p14="http://schemas.microsoft.com/office/powerpoint/2010/main" val="37903491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661</Words>
  <Application>Microsoft Office PowerPoint</Application>
  <PresentationFormat>Custom</PresentationFormat>
  <Paragraphs>97</Paragraphs>
  <Slides>45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Times New Roman</vt:lpstr>
      <vt:lpstr>Default Design</vt:lpstr>
      <vt:lpstr>Custom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45</cp:revision>
  <dcterms:created xsi:type="dcterms:W3CDTF">2011-06-21T19:36:16Z</dcterms:created>
  <dcterms:modified xsi:type="dcterms:W3CDTF">2023-05-29T02:53:43Z</dcterms:modified>
</cp:coreProperties>
</file>