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86" r:id="rId3"/>
    <p:sldMasterId id="2147484078" r:id="rId4"/>
  </p:sldMasterIdLst>
  <p:notesMasterIdLst>
    <p:notesMasterId r:id="rId43"/>
  </p:notesMasterIdLst>
  <p:sldIdLst>
    <p:sldId id="287" r:id="rId5"/>
    <p:sldId id="258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04" r:id="rId14"/>
    <p:sldId id="305" r:id="rId15"/>
    <p:sldId id="265" r:id="rId16"/>
    <p:sldId id="302" r:id="rId17"/>
    <p:sldId id="266" r:id="rId18"/>
    <p:sldId id="267" r:id="rId19"/>
    <p:sldId id="307" r:id="rId20"/>
    <p:sldId id="316" r:id="rId21"/>
    <p:sldId id="269" r:id="rId22"/>
    <p:sldId id="317" r:id="rId23"/>
    <p:sldId id="607" r:id="rId24"/>
    <p:sldId id="271" r:id="rId25"/>
    <p:sldId id="608" r:id="rId26"/>
    <p:sldId id="301" r:id="rId27"/>
    <p:sldId id="273" r:id="rId28"/>
    <p:sldId id="609" r:id="rId29"/>
    <p:sldId id="610" r:id="rId30"/>
    <p:sldId id="611" r:id="rId31"/>
    <p:sldId id="613" r:id="rId32"/>
    <p:sldId id="612" r:id="rId33"/>
    <p:sldId id="614" r:id="rId34"/>
    <p:sldId id="615" r:id="rId35"/>
    <p:sldId id="616" r:id="rId36"/>
    <p:sldId id="617" r:id="rId37"/>
    <p:sldId id="618" r:id="rId38"/>
    <p:sldId id="619" r:id="rId39"/>
    <p:sldId id="620" r:id="rId40"/>
    <p:sldId id="291" r:id="rId41"/>
    <p:sldId id="621" r:id="rId42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823" i="1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977128" algn="ctr" rtl="0" fontAlgn="base">
      <a:spcBef>
        <a:spcPct val="0"/>
      </a:spcBef>
      <a:spcAft>
        <a:spcPct val="0"/>
      </a:spcAft>
      <a:defRPr sz="12823" i="1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1954256" algn="ctr" rtl="0" fontAlgn="base">
      <a:spcBef>
        <a:spcPct val="0"/>
      </a:spcBef>
      <a:spcAft>
        <a:spcPct val="0"/>
      </a:spcAft>
      <a:defRPr sz="12823" i="1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2931384" algn="ctr" rtl="0" fontAlgn="base">
      <a:spcBef>
        <a:spcPct val="0"/>
      </a:spcBef>
      <a:spcAft>
        <a:spcPct val="0"/>
      </a:spcAft>
      <a:defRPr sz="12823" i="1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3908511" algn="ctr" rtl="0" fontAlgn="base">
      <a:spcBef>
        <a:spcPct val="0"/>
      </a:spcBef>
      <a:spcAft>
        <a:spcPct val="0"/>
      </a:spcAft>
      <a:defRPr sz="12823" i="1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4885639" algn="l" defTabSz="1954256" rtl="0" eaLnBrk="1" latinLnBrk="0" hangingPunct="1">
      <a:defRPr sz="12823" i="1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5862767" algn="l" defTabSz="1954256" rtl="0" eaLnBrk="1" latinLnBrk="0" hangingPunct="1">
      <a:defRPr sz="12823" i="1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6839895" algn="l" defTabSz="1954256" rtl="0" eaLnBrk="1" latinLnBrk="0" hangingPunct="1">
      <a:defRPr sz="12823" i="1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7817023" algn="l" defTabSz="1954256" rtl="0" eaLnBrk="1" latinLnBrk="0" hangingPunct="1">
      <a:defRPr sz="12823" i="1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 userDrawn="1">
          <p15:clr>
            <a:srgbClr val="A4A3A4"/>
          </p15:clr>
        </p15:guide>
        <p15:guide id="2" pos="7985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3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96" y="942"/>
      </p:cViewPr>
      <p:guideLst>
        <p:guide orient="horz" pos="3402"/>
        <p:guide pos="7985"/>
        <p:guide orient="horz" pos="3969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4B7E57-CA69-4EF5-A525-2E492BA0E6D2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5CA260-0F9D-4542-817D-740405C0720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34824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1pPr>
    <a:lvl2pPr marL="977128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2pPr>
    <a:lvl3pPr marL="1954256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3pPr>
    <a:lvl4pPr marL="2931384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4pPr>
    <a:lvl5pPr marL="3908511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5pPr>
    <a:lvl6pPr marL="4885639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6pPr>
    <a:lvl7pPr marL="5862767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7pPr>
    <a:lvl8pPr marL="6839895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8pPr>
    <a:lvl9pPr marL="7817023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6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5" y="7139996"/>
            <a:ext cx="16379825" cy="3219996"/>
          </a:xfrm>
        </p:spPr>
        <p:txBody>
          <a:bodyPr/>
          <a:lstStyle>
            <a:lvl1pPr marL="0" indent="0" algn="ctr">
              <a:buNone/>
              <a:defRPr/>
            </a:lvl1pPr>
            <a:lvl2pPr marL="780047" indent="0" algn="ctr">
              <a:buNone/>
              <a:defRPr/>
            </a:lvl2pPr>
            <a:lvl3pPr marL="1560093" indent="0" algn="ctr">
              <a:buNone/>
              <a:defRPr/>
            </a:lvl3pPr>
            <a:lvl4pPr marL="2340140" indent="0" algn="ctr">
              <a:buNone/>
              <a:defRPr/>
            </a:lvl4pPr>
            <a:lvl5pPr marL="3120185" indent="0" algn="ctr">
              <a:buNone/>
              <a:defRPr/>
            </a:lvl5pPr>
            <a:lvl6pPr marL="3900232" indent="0" algn="ctr">
              <a:buNone/>
              <a:defRPr/>
            </a:lvl6pPr>
            <a:lvl7pPr marL="4680278" indent="0" algn="ctr">
              <a:buNone/>
              <a:defRPr/>
            </a:lvl7pPr>
            <a:lvl8pPr marL="5460325" indent="0" algn="ctr">
              <a:buNone/>
              <a:defRPr/>
            </a:lvl8pPr>
            <a:lvl9pPr marL="624037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70B98-FDE3-4150-B87D-6B7E9C91B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A60C-D25F-4237-841F-147C2B5AD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9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7D730-28DD-4EC4-9380-17CCD942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67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6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5" y="7139996"/>
            <a:ext cx="16379825" cy="3219996"/>
          </a:xfrm>
        </p:spPr>
        <p:txBody>
          <a:bodyPr/>
          <a:lstStyle>
            <a:lvl1pPr marL="0" indent="0" algn="ctr">
              <a:buNone/>
              <a:defRPr/>
            </a:lvl1pPr>
            <a:lvl2pPr marL="780047" indent="0" algn="ctr">
              <a:buNone/>
              <a:defRPr/>
            </a:lvl2pPr>
            <a:lvl3pPr marL="1560093" indent="0" algn="ctr">
              <a:buNone/>
              <a:defRPr/>
            </a:lvl3pPr>
            <a:lvl4pPr marL="2340140" indent="0" algn="ctr">
              <a:buNone/>
              <a:defRPr/>
            </a:lvl4pPr>
            <a:lvl5pPr marL="3120185" indent="0" algn="ctr">
              <a:buNone/>
              <a:defRPr/>
            </a:lvl5pPr>
            <a:lvl6pPr marL="3900232" indent="0" algn="ctr">
              <a:buNone/>
              <a:defRPr/>
            </a:lvl6pPr>
            <a:lvl7pPr marL="4680278" indent="0" algn="ctr">
              <a:buNone/>
              <a:defRPr/>
            </a:lvl7pPr>
            <a:lvl8pPr marL="5460325" indent="0" algn="ctr">
              <a:buNone/>
              <a:defRPr/>
            </a:lvl8pPr>
            <a:lvl9pPr marL="624037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E98DB88C-D67F-499E-B2A1-A3B9DC54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8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2B0CC51-50F3-4943-96F6-5F33ACEEF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49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6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1"/>
            <a:ext cx="19889788" cy="2502498"/>
          </a:xfrm>
        </p:spPr>
        <p:txBody>
          <a:bodyPr anchor="t"/>
          <a:lstStyle>
            <a:lvl1pPr algn="l">
              <a:defRPr sz="682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5"/>
            <a:ext cx="19889788" cy="2756246"/>
          </a:xfrm>
        </p:spPr>
        <p:txBody>
          <a:bodyPr anchor="b"/>
          <a:lstStyle>
            <a:lvl1pPr marL="0" indent="0">
              <a:buNone/>
              <a:defRPr sz="3413"/>
            </a:lvl1pPr>
            <a:lvl2pPr marL="780047" indent="0">
              <a:buNone/>
              <a:defRPr sz="3071"/>
            </a:lvl2pPr>
            <a:lvl3pPr marL="1560093" indent="0">
              <a:buNone/>
              <a:defRPr sz="2730"/>
            </a:lvl3pPr>
            <a:lvl4pPr marL="2340140" indent="0">
              <a:buNone/>
              <a:defRPr sz="2389"/>
            </a:lvl4pPr>
            <a:lvl5pPr marL="3120185" indent="0">
              <a:buNone/>
              <a:defRPr sz="2389"/>
            </a:lvl5pPr>
            <a:lvl6pPr marL="3900232" indent="0">
              <a:buNone/>
              <a:defRPr sz="2389"/>
            </a:lvl6pPr>
            <a:lvl7pPr marL="4680278" indent="0">
              <a:buNone/>
              <a:defRPr sz="2389"/>
            </a:lvl7pPr>
            <a:lvl8pPr marL="5460325" indent="0">
              <a:buNone/>
              <a:defRPr sz="2389"/>
            </a:lvl8pPr>
            <a:lvl9pPr marL="6240371" indent="0">
              <a:buNone/>
              <a:defRPr sz="23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3889C38F-F592-486B-93FA-142D54E0C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1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40000"/>
            <a:ext cx="10334890" cy="8315409"/>
          </a:xfrm>
        </p:spPr>
        <p:txBody>
          <a:bodyPr/>
          <a:lstStyle>
            <a:lvl1pPr>
              <a:defRPr sz="4777"/>
            </a:lvl1pPr>
            <a:lvl2pPr>
              <a:defRPr sz="4095"/>
            </a:lvl2pPr>
            <a:lvl3pPr>
              <a:defRPr sz="3413"/>
            </a:lvl3pPr>
            <a:lvl4pPr>
              <a:defRPr sz="3071"/>
            </a:lvl4pPr>
            <a:lvl5pPr>
              <a:defRPr sz="3071"/>
            </a:lvl5pPr>
            <a:lvl6pPr>
              <a:defRPr sz="3071"/>
            </a:lvl6pPr>
            <a:lvl7pPr>
              <a:defRPr sz="3071"/>
            </a:lvl7pPr>
            <a:lvl8pPr>
              <a:defRPr sz="3071"/>
            </a:lvl8pPr>
            <a:lvl9pPr>
              <a:defRPr sz="3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000"/>
            <a:ext cx="10334890" cy="8315409"/>
          </a:xfrm>
        </p:spPr>
        <p:txBody>
          <a:bodyPr/>
          <a:lstStyle>
            <a:lvl1pPr>
              <a:defRPr sz="4777"/>
            </a:lvl1pPr>
            <a:lvl2pPr>
              <a:defRPr sz="4095"/>
            </a:lvl2pPr>
            <a:lvl3pPr>
              <a:defRPr sz="3413"/>
            </a:lvl3pPr>
            <a:lvl4pPr>
              <a:defRPr sz="3071"/>
            </a:lvl4pPr>
            <a:lvl5pPr>
              <a:defRPr sz="3071"/>
            </a:lvl5pPr>
            <a:lvl6pPr>
              <a:defRPr sz="3071"/>
            </a:lvl6pPr>
            <a:lvl7pPr>
              <a:defRPr sz="3071"/>
            </a:lvl7pPr>
            <a:lvl8pPr>
              <a:defRPr sz="3071"/>
            </a:lvl8pPr>
            <a:lvl9pPr>
              <a:defRPr sz="3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440E7B54-3DAE-4264-B223-A23D9E70B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418"/>
            <a:ext cx="10338953" cy="1175415"/>
          </a:xfrm>
        </p:spPr>
        <p:txBody>
          <a:bodyPr anchor="b"/>
          <a:lstStyle>
            <a:lvl1pPr marL="0" indent="0">
              <a:buNone/>
              <a:defRPr sz="4095" b="1"/>
            </a:lvl1pPr>
            <a:lvl2pPr marL="780047" indent="0">
              <a:buNone/>
              <a:defRPr sz="3413" b="1"/>
            </a:lvl2pPr>
            <a:lvl3pPr marL="1560093" indent="0">
              <a:buNone/>
              <a:defRPr sz="3071" b="1"/>
            </a:lvl3pPr>
            <a:lvl4pPr marL="2340140" indent="0">
              <a:buNone/>
              <a:defRPr sz="2730" b="1"/>
            </a:lvl4pPr>
            <a:lvl5pPr marL="3120185" indent="0">
              <a:buNone/>
              <a:defRPr sz="2730" b="1"/>
            </a:lvl5pPr>
            <a:lvl6pPr marL="3900232" indent="0">
              <a:buNone/>
              <a:defRPr sz="2730" b="1"/>
            </a:lvl6pPr>
            <a:lvl7pPr marL="4680278" indent="0">
              <a:buNone/>
              <a:defRPr sz="2730" b="1"/>
            </a:lvl7pPr>
            <a:lvl8pPr marL="5460325" indent="0">
              <a:buNone/>
              <a:defRPr sz="2730" b="1"/>
            </a:lvl8pPr>
            <a:lvl9pPr marL="6240371" indent="0">
              <a:buNone/>
              <a:defRPr sz="27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5831"/>
            <a:ext cx="10338953" cy="7259577"/>
          </a:xfrm>
        </p:spPr>
        <p:txBody>
          <a:bodyPr/>
          <a:lstStyle>
            <a:lvl1pPr>
              <a:defRPr sz="4095"/>
            </a:lvl1pPr>
            <a:lvl2pPr>
              <a:defRPr sz="3413"/>
            </a:lvl2pPr>
            <a:lvl3pPr>
              <a:defRPr sz="3071"/>
            </a:lvl3pPr>
            <a:lvl4pPr>
              <a:defRPr sz="2730"/>
            </a:lvl4pPr>
            <a:lvl5pPr>
              <a:defRPr sz="2730"/>
            </a:lvl5pPr>
            <a:lvl6pPr>
              <a:defRPr sz="2730"/>
            </a:lvl6pPr>
            <a:lvl7pPr>
              <a:defRPr sz="2730"/>
            </a:lvl7pPr>
            <a:lvl8pPr>
              <a:defRPr sz="2730"/>
            </a:lvl8pPr>
            <a:lvl9pPr>
              <a:defRPr sz="27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8"/>
            <a:ext cx="10343014" cy="1175415"/>
          </a:xfrm>
        </p:spPr>
        <p:txBody>
          <a:bodyPr anchor="b"/>
          <a:lstStyle>
            <a:lvl1pPr marL="0" indent="0">
              <a:buNone/>
              <a:defRPr sz="4095" b="1"/>
            </a:lvl1pPr>
            <a:lvl2pPr marL="780047" indent="0">
              <a:buNone/>
              <a:defRPr sz="3413" b="1"/>
            </a:lvl2pPr>
            <a:lvl3pPr marL="1560093" indent="0">
              <a:buNone/>
              <a:defRPr sz="3071" b="1"/>
            </a:lvl3pPr>
            <a:lvl4pPr marL="2340140" indent="0">
              <a:buNone/>
              <a:defRPr sz="2730" b="1"/>
            </a:lvl4pPr>
            <a:lvl5pPr marL="3120185" indent="0">
              <a:buNone/>
              <a:defRPr sz="2730" b="1"/>
            </a:lvl5pPr>
            <a:lvl6pPr marL="3900232" indent="0">
              <a:buNone/>
              <a:defRPr sz="2730" b="1"/>
            </a:lvl6pPr>
            <a:lvl7pPr marL="4680278" indent="0">
              <a:buNone/>
              <a:defRPr sz="2730" b="1"/>
            </a:lvl7pPr>
            <a:lvl8pPr marL="5460325" indent="0">
              <a:buNone/>
              <a:defRPr sz="2730" b="1"/>
            </a:lvl8pPr>
            <a:lvl9pPr marL="6240371" indent="0">
              <a:buNone/>
              <a:defRPr sz="27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095"/>
            </a:lvl1pPr>
            <a:lvl2pPr>
              <a:defRPr sz="3413"/>
            </a:lvl2pPr>
            <a:lvl3pPr>
              <a:defRPr sz="3071"/>
            </a:lvl3pPr>
            <a:lvl4pPr>
              <a:defRPr sz="2730"/>
            </a:lvl4pPr>
            <a:lvl5pPr>
              <a:defRPr sz="2730"/>
            </a:lvl5pPr>
            <a:lvl6pPr>
              <a:defRPr sz="2730"/>
            </a:lvl6pPr>
            <a:lvl7pPr>
              <a:defRPr sz="2730"/>
            </a:lvl7pPr>
            <a:lvl8pPr>
              <a:defRPr sz="2730"/>
            </a:lvl8pPr>
            <a:lvl9pPr>
              <a:defRPr sz="27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AF25A91-F039-4C99-AC19-D72859E4A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47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8776C4A-49EA-4974-8143-D21E7CE10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7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E0B4DA03-4B4D-40A3-B25E-891A7B8D0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87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666"/>
            <a:ext cx="7698357" cy="2134998"/>
          </a:xfrm>
        </p:spPr>
        <p:txBody>
          <a:bodyPr anchor="b"/>
          <a:lstStyle>
            <a:lvl1pPr algn="l">
              <a:defRPr sz="34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670"/>
            <a:ext cx="13081110" cy="10753741"/>
          </a:xfrm>
        </p:spPr>
        <p:txBody>
          <a:bodyPr/>
          <a:lstStyle>
            <a:lvl1pPr>
              <a:defRPr sz="5459"/>
            </a:lvl1pPr>
            <a:lvl2pPr>
              <a:defRPr sz="4777"/>
            </a:lvl2pPr>
            <a:lvl3pPr>
              <a:defRPr sz="4095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667"/>
            <a:ext cx="7698357" cy="8618743"/>
          </a:xfrm>
        </p:spPr>
        <p:txBody>
          <a:bodyPr/>
          <a:lstStyle>
            <a:lvl1pPr marL="0" indent="0">
              <a:buNone/>
              <a:defRPr sz="2389"/>
            </a:lvl1pPr>
            <a:lvl2pPr marL="780047" indent="0">
              <a:buNone/>
              <a:defRPr sz="2048"/>
            </a:lvl2pPr>
            <a:lvl3pPr marL="1560093" indent="0">
              <a:buNone/>
              <a:defRPr sz="1706"/>
            </a:lvl3pPr>
            <a:lvl4pPr marL="2340140" indent="0">
              <a:buNone/>
              <a:defRPr sz="1535"/>
            </a:lvl4pPr>
            <a:lvl5pPr marL="3120185" indent="0">
              <a:buNone/>
              <a:defRPr sz="1535"/>
            </a:lvl5pPr>
            <a:lvl6pPr marL="3900232" indent="0">
              <a:buNone/>
              <a:defRPr sz="1535"/>
            </a:lvl6pPr>
            <a:lvl7pPr marL="4680278" indent="0">
              <a:buNone/>
              <a:defRPr sz="1535"/>
            </a:lvl7pPr>
            <a:lvl8pPr marL="5460325" indent="0">
              <a:buNone/>
              <a:defRPr sz="1535"/>
            </a:lvl8pPr>
            <a:lvl9pPr marL="6240371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339B6A9-2210-4B37-8CA9-93B93BF78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6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DF33E-8B1E-4E4C-86CA-3BF498D2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1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34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5459"/>
            </a:lvl1pPr>
            <a:lvl2pPr marL="780047" indent="0">
              <a:buNone/>
              <a:defRPr sz="4777"/>
            </a:lvl2pPr>
            <a:lvl3pPr marL="1560093" indent="0">
              <a:buNone/>
              <a:defRPr sz="4095"/>
            </a:lvl3pPr>
            <a:lvl4pPr marL="2340140" indent="0">
              <a:buNone/>
              <a:defRPr sz="3413"/>
            </a:lvl4pPr>
            <a:lvl5pPr marL="3120185" indent="0">
              <a:buNone/>
              <a:defRPr sz="3413"/>
            </a:lvl5pPr>
            <a:lvl6pPr marL="3900232" indent="0">
              <a:buNone/>
              <a:defRPr sz="3413"/>
            </a:lvl6pPr>
            <a:lvl7pPr marL="4680278" indent="0">
              <a:buNone/>
              <a:defRPr sz="3413"/>
            </a:lvl7pPr>
            <a:lvl8pPr marL="5460325" indent="0">
              <a:buNone/>
              <a:defRPr sz="3413"/>
            </a:lvl8pPr>
            <a:lvl9pPr marL="6240371" indent="0">
              <a:buNone/>
              <a:defRPr sz="341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5"/>
            <a:ext cx="14039850" cy="1478747"/>
          </a:xfrm>
        </p:spPr>
        <p:txBody>
          <a:bodyPr/>
          <a:lstStyle>
            <a:lvl1pPr marL="0" indent="0">
              <a:buNone/>
              <a:defRPr sz="2389"/>
            </a:lvl1pPr>
            <a:lvl2pPr marL="780047" indent="0">
              <a:buNone/>
              <a:defRPr sz="2048"/>
            </a:lvl2pPr>
            <a:lvl3pPr marL="1560093" indent="0">
              <a:buNone/>
              <a:defRPr sz="1706"/>
            </a:lvl3pPr>
            <a:lvl4pPr marL="2340140" indent="0">
              <a:buNone/>
              <a:defRPr sz="1535"/>
            </a:lvl4pPr>
            <a:lvl5pPr marL="3120185" indent="0">
              <a:buNone/>
              <a:defRPr sz="1535"/>
            </a:lvl5pPr>
            <a:lvl6pPr marL="3900232" indent="0">
              <a:buNone/>
              <a:defRPr sz="1535"/>
            </a:lvl6pPr>
            <a:lvl7pPr marL="4680278" indent="0">
              <a:buNone/>
              <a:defRPr sz="1535"/>
            </a:lvl7pPr>
            <a:lvl8pPr marL="5460325" indent="0">
              <a:buNone/>
              <a:defRPr sz="1535"/>
            </a:lvl8pPr>
            <a:lvl9pPr marL="6240371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B4720310-5EB1-4E20-87B0-99612D6BE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47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236EAF2E-17F5-4CF3-BB94-47B2FB7E2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76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AF329558-8720-4261-9E85-197C00FDF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94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6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5" y="7139996"/>
            <a:ext cx="16379825" cy="3219996"/>
          </a:xfrm>
        </p:spPr>
        <p:txBody>
          <a:bodyPr/>
          <a:lstStyle>
            <a:lvl1pPr marL="0" indent="0" algn="ctr">
              <a:buNone/>
              <a:defRPr/>
            </a:lvl1pPr>
            <a:lvl2pPr marL="780047" indent="0" algn="ctr">
              <a:buNone/>
              <a:defRPr/>
            </a:lvl2pPr>
            <a:lvl3pPr marL="1560093" indent="0" algn="ctr">
              <a:buNone/>
              <a:defRPr/>
            </a:lvl3pPr>
            <a:lvl4pPr marL="2340140" indent="0" algn="ctr">
              <a:buNone/>
              <a:defRPr/>
            </a:lvl4pPr>
            <a:lvl5pPr marL="3120185" indent="0" algn="ctr">
              <a:buNone/>
              <a:defRPr/>
            </a:lvl5pPr>
            <a:lvl6pPr marL="3900232" indent="0" algn="ctr">
              <a:buNone/>
              <a:defRPr/>
            </a:lvl6pPr>
            <a:lvl7pPr marL="4680278" indent="0" algn="ctr">
              <a:buNone/>
              <a:defRPr/>
            </a:lvl7pPr>
            <a:lvl8pPr marL="5460325" indent="0" algn="ctr">
              <a:buNone/>
              <a:defRPr/>
            </a:lvl8pPr>
            <a:lvl9pPr marL="624037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654CC220-3515-46BC-A540-76AC158BE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17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C5260AB-C24F-49FC-806B-2C3AE5021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37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1"/>
            <a:ext cx="19889788" cy="2502498"/>
          </a:xfrm>
        </p:spPr>
        <p:txBody>
          <a:bodyPr anchor="t"/>
          <a:lstStyle>
            <a:lvl1pPr algn="l">
              <a:defRPr sz="682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5"/>
            <a:ext cx="19889788" cy="2756246"/>
          </a:xfrm>
        </p:spPr>
        <p:txBody>
          <a:bodyPr anchor="b"/>
          <a:lstStyle>
            <a:lvl1pPr marL="0" indent="0">
              <a:buNone/>
              <a:defRPr sz="3413"/>
            </a:lvl1pPr>
            <a:lvl2pPr marL="780047" indent="0">
              <a:buNone/>
              <a:defRPr sz="3071"/>
            </a:lvl2pPr>
            <a:lvl3pPr marL="1560093" indent="0">
              <a:buNone/>
              <a:defRPr sz="2730"/>
            </a:lvl3pPr>
            <a:lvl4pPr marL="2340140" indent="0">
              <a:buNone/>
              <a:defRPr sz="2389"/>
            </a:lvl4pPr>
            <a:lvl5pPr marL="3120185" indent="0">
              <a:buNone/>
              <a:defRPr sz="2389"/>
            </a:lvl5pPr>
            <a:lvl6pPr marL="3900232" indent="0">
              <a:buNone/>
              <a:defRPr sz="2389"/>
            </a:lvl6pPr>
            <a:lvl7pPr marL="4680278" indent="0">
              <a:buNone/>
              <a:defRPr sz="2389"/>
            </a:lvl7pPr>
            <a:lvl8pPr marL="5460325" indent="0">
              <a:buNone/>
              <a:defRPr sz="2389"/>
            </a:lvl8pPr>
            <a:lvl9pPr marL="6240371" indent="0">
              <a:buNone/>
              <a:defRPr sz="23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8BF091D-2AE9-490E-B48F-ED4B4D2E9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8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40000"/>
            <a:ext cx="10334890" cy="8315409"/>
          </a:xfrm>
        </p:spPr>
        <p:txBody>
          <a:bodyPr/>
          <a:lstStyle>
            <a:lvl1pPr>
              <a:defRPr sz="4777"/>
            </a:lvl1pPr>
            <a:lvl2pPr>
              <a:defRPr sz="4095"/>
            </a:lvl2pPr>
            <a:lvl3pPr>
              <a:defRPr sz="3413"/>
            </a:lvl3pPr>
            <a:lvl4pPr>
              <a:defRPr sz="3071"/>
            </a:lvl4pPr>
            <a:lvl5pPr>
              <a:defRPr sz="3071"/>
            </a:lvl5pPr>
            <a:lvl6pPr>
              <a:defRPr sz="3071"/>
            </a:lvl6pPr>
            <a:lvl7pPr>
              <a:defRPr sz="3071"/>
            </a:lvl7pPr>
            <a:lvl8pPr>
              <a:defRPr sz="3071"/>
            </a:lvl8pPr>
            <a:lvl9pPr>
              <a:defRPr sz="3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000"/>
            <a:ext cx="10334890" cy="8315409"/>
          </a:xfrm>
        </p:spPr>
        <p:txBody>
          <a:bodyPr/>
          <a:lstStyle>
            <a:lvl1pPr>
              <a:defRPr sz="4777"/>
            </a:lvl1pPr>
            <a:lvl2pPr>
              <a:defRPr sz="4095"/>
            </a:lvl2pPr>
            <a:lvl3pPr>
              <a:defRPr sz="3413"/>
            </a:lvl3pPr>
            <a:lvl4pPr>
              <a:defRPr sz="3071"/>
            </a:lvl4pPr>
            <a:lvl5pPr>
              <a:defRPr sz="3071"/>
            </a:lvl5pPr>
            <a:lvl6pPr>
              <a:defRPr sz="3071"/>
            </a:lvl6pPr>
            <a:lvl7pPr>
              <a:defRPr sz="3071"/>
            </a:lvl7pPr>
            <a:lvl8pPr>
              <a:defRPr sz="3071"/>
            </a:lvl8pPr>
            <a:lvl9pPr>
              <a:defRPr sz="3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81D5A147-DE48-41FF-AB44-58030677C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418"/>
            <a:ext cx="10338953" cy="1175415"/>
          </a:xfrm>
        </p:spPr>
        <p:txBody>
          <a:bodyPr anchor="b"/>
          <a:lstStyle>
            <a:lvl1pPr marL="0" indent="0">
              <a:buNone/>
              <a:defRPr sz="4095" b="1"/>
            </a:lvl1pPr>
            <a:lvl2pPr marL="780047" indent="0">
              <a:buNone/>
              <a:defRPr sz="3413" b="1"/>
            </a:lvl2pPr>
            <a:lvl3pPr marL="1560093" indent="0">
              <a:buNone/>
              <a:defRPr sz="3071" b="1"/>
            </a:lvl3pPr>
            <a:lvl4pPr marL="2340140" indent="0">
              <a:buNone/>
              <a:defRPr sz="2730" b="1"/>
            </a:lvl4pPr>
            <a:lvl5pPr marL="3120185" indent="0">
              <a:buNone/>
              <a:defRPr sz="2730" b="1"/>
            </a:lvl5pPr>
            <a:lvl6pPr marL="3900232" indent="0">
              <a:buNone/>
              <a:defRPr sz="2730" b="1"/>
            </a:lvl6pPr>
            <a:lvl7pPr marL="4680278" indent="0">
              <a:buNone/>
              <a:defRPr sz="2730" b="1"/>
            </a:lvl7pPr>
            <a:lvl8pPr marL="5460325" indent="0">
              <a:buNone/>
              <a:defRPr sz="2730" b="1"/>
            </a:lvl8pPr>
            <a:lvl9pPr marL="6240371" indent="0">
              <a:buNone/>
              <a:defRPr sz="27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5831"/>
            <a:ext cx="10338953" cy="7259577"/>
          </a:xfrm>
        </p:spPr>
        <p:txBody>
          <a:bodyPr/>
          <a:lstStyle>
            <a:lvl1pPr>
              <a:defRPr sz="4095"/>
            </a:lvl1pPr>
            <a:lvl2pPr>
              <a:defRPr sz="3413"/>
            </a:lvl2pPr>
            <a:lvl3pPr>
              <a:defRPr sz="3071"/>
            </a:lvl3pPr>
            <a:lvl4pPr>
              <a:defRPr sz="2730"/>
            </a:lvl4pPr>
            <a:lvl5pPr>
              <a:defRPr sz="2730"/>
            </a:lvl5pPr>
            <a:lvl6pPr>
              <a:defRPr sz="2730"/>
            </a:lvl6pPr>
            <a:lvl7pPr>
              <a:defRPr sz="2730"/>
            </a:lvl7pPr>
            <a:lvl8pPr>
              <a:defRPr sz="2730"/>
            </a:lvl8pPr>
            <a:lvl9pPr>
              <a:defRPr sz="27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8"/>
            <a:ext cx="10343014" cy="1175415"/>
          </a:xfrm>
        </p:spPr>
        <p:txBody>
          <a:bodyPr anchor="b"/>
          <a:lstStyle>
            <a:lvl1pPr marL="0" indent="0">
              <a:buNone/>
              <a:defRPr sz="4095" b="1"/>
            </a:lvl1pPr>
            <a:lvl2pPr marL="780047" indent="0">
              <a:buNone/>
              <a:defRPr sz="3413" b="1"/>
            </a:lvl2pPr>
            <a:lvl3pPr marL="1560093" indent="0">
              <a:buNone/>
              <a:defRPr sz="3071" b="1"/>
            </a:lvl3pPr>
            <a:lvl4pPr marL="2340140" indent="0">
              <a:buNone/>
              <a:defRPr sz="2730" b="1"/>
            </a:lvl4pPr>
            <a:lvl5pPr marL="3120185" indent="0">
              <a:buNone/>
              <a:defRPr sz="2730" b="1"/>
            </a:lvl5pPr>
            <a:lvl6pPr marL="3900232" indent="0">
              <a:buNone/>
              <a:defRPr sz="2730" b="1"/>
            </a:lvl6pPr>
            <a:lvl7pPr marL="4680278" indent="0">
              <a:buNone/>
              <a:defRPr sz="2730" b="1"/>
            </a:lvl7pPr>
            <a:lvl8pPr marL="5460325" indent="0">
              <a:buNone/>
              <a:defRPr sz="2730" b="1"/>
            </a:lvl8pPr>
            <a:lvl9pPr marL="6240371" indent="0">
              <a:buNone/>
              <a:defRPr sz="27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095"/>
            </a:lvl1pPr>
            <a:lvl2pPr>
              <a:defRPr sz="3413"/>
            </a:lvl2pPr>
            <a:lvl3pPr>
              <a:defRPr sz="3071"/>
            </a:lvl3pPr>
            <a:lvl4pPr>
              <a:defRPr sz="2730"/>
            </a:lvl4pPr>
            <a:lvl5pPr>
              <a:defRPr sz="2730"/>
            </a:lvl5pPr>
            <a:lvl6pPr>
              <a:defRPr sz="2730"/>
            </a:lvl6pPr>
            <a:lvl7pPr>
              <a:defRPr sz="2730"/>
            </a:lvl7pPr>
            <a:lvl8pPr>
              <a:defRPr sz="2730"/>
            </a:lvl8pPr>
            <a:lvl9pPr>
              <a:defRPr sz="27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5CC995E7-814D-47C8-8FC1-17C59D0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82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E460CE5A-9151-447F-9CEE-B521C5548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96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E92EE442-9B07-418D-BD30-90B578A6D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6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1"/>
            <a:ext cx="19889788" cy="2502498"/>
          </a:xfrm>
        </p:spPr>
        <p:txBody>
          <a:bodyPr anchor="t"/>
          <a:lstStyle>
            <a:lvl1pPr algn="l">
              <a:defRPr sz="682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5"/>
            <a:ext cx="19889788" cy="2756246"/>
          </a:xfrm>
        </p:spPr>
        <p:txBody>
          <a:bodyPr anchor="b"/>
          <a:lstStyle>
            <a:lvl1pPr marL="0" indent="0">
              <a:buNone/>
              <a:defRPr sz="3413"/>
            </a:lvl1pPr>
            <a:lvl2pPr marL="780047" indent="0">
              <a:buNone/>
              <a:defRPr sz="3071"/>
            </a:lvl2pPr>
            <a:lvl3pPr marL="1560093" indent="0">
              <a:buNone/>
              <a:defRPr sz="2730"/>
            </a:lvl3pPr>
            <a:lvl4pPr marL="2340140" indent="0">
              <a:buNone/>
              <a:defRPr sz="2389"/>
            </a:lvl4pPr>
            <a:lvl5pPr marL="3120185" indent="0">
              <a:buNone/>
              <a:defRPr sz="2389"/>
            </a:lvl5pPr>
            <a:lvl6pPr marL="3900232" indent="0">
              <a:buNone/>
              <a:defRPr sz="2389"/>
            </a:lvl6pPr>
            <a:lvl7pPr marL="4680278" indent="0">
              <a:buNone/>
              <a:defRPr sz="2389"/>
            </a:lvl7pPr>
            <a:lvl8pPr marL="5460325" indent="0">
              <a:buNone/>
              <a:defRPr sz="2389"/>
            </a:lvl8pPr>
            <a:lvl9pPr marL="6240371" indent="0">
              <a:buNone/>
              <a:defRPr sz="23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F2002-CBCC-478C-A099-9A48E964B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89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666"/>
            <a:ext cx="7698357" cy="2134998"/>
          </a:xfrm>
        </p:spPr>
        <p:txBody>
          <a:bodyPr anchor="b"/>
          <a:lstStyle>
            <a:lvl1pPr algn="l">
              <a:defRPr sz="341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670"/>
            <a:ext cx="13081110" cy="10753741"/>
          </a:xfrm>
        </p:spPr>
        <p:txBody>
          <a:bodyPr/>
          <a:lstStyle>
            <a:lvl1pPr>
              <a:defRPr sz="5459"/>
            </a:lvl1pPr>
            <a:lvl2pPr>
              <a:defRPr sz="4777"/>
            </a:lvl2pPr>
            <a:lvl3pPr>
              <a:defRPr sz="4095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667"/>
            <a:ext cx="7698357" cy="8618743"/>
          </a:xfrm>
        </p:spPr>
        <p:txBody>
          <a:bodyPr/>
          <a:lstStyle>
            <a:lvl1pPr marL="0" indent="0">
              <a:buNone/>
              <a:defRPr sz="2389"/>
            </a:lvl1pPr>
            <a:lvl2pPr marL="780047" indent="0">
              <a:buNone/>
              <a:defRPr sz="2048"/>
            </a:lvl2pPr>
            <a:lvl3pPr marL="1560093" indent="0">
              <a:buNone/>
              <a:defRPr sz="1706"/>
            </a:lvl3pPr>
            <a:lvl4pPr marL="2340140" indent="0">
              <a:buNone/>
              <a:defRPr sz="1535"/>
            </a:lvl4pPr>
            <a:lvl5pPr marL="3120185" indent="0">
              <a:buNone/>
              <a:defRPr sz="1535"/>
            </a:lvl5pPr>
            <a:lvl6pPr marL="3900232" indent="0">
              <a:buNone/>
              <a:defRPr sz="1535"/>
            </a:lvl6pPr>
            <a:lvl7pPr marL="4680278" indent="0">
              <a:buNone/>
              <a:defRPr sz="1535"/>
            </a:lvl7pPr>
            <a:lvl8pPr marL="5460325" indent="0">
              <a:buNone/>
              <a:defRPr sz="1535"/>
            </a:lvl8pPr>
            <a:lvl9pPr marL="6240371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397321B8-6DAC-46B5-B991-67E75C25B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8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341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5459"/>
            </a:lvl1pPr>
            <a:lvl2pPr marL="780047" indent="0">
              <a:buNone/>
              <a:defRPr sz="4777"/>
            </a:lvl2pPr>
            <a:lvl3pPr marL="1560093" indent="0">
              <a:buNone/>
              <a:defRPr sz="4095"/>
            </a:lvl3pPr>
            <a:lvl4pPr marL="2340140" indent="0">
              <a:buNone/>
              <a:defRPr sz="3413"/>
            </a:lvl4pPr>
            <a:lvl5pPr marL="3120185" indent="0">
              <a:buNone/>
              <a:defRPr sz="3413"/>
            </a:lvl5pPr>
            <a:lvl6pPr marL="3900232" indent="0">
              <a:buNone/>
              <a:defRPr sz="3413"/>
            </a:lvl6pPr>
            <a:lvl7pPr marL="4680278" indent="0">
              <a:buNone/>
              <a:defRPr sz="3413"/>
            </a:lvl7pPr>
            <a:lvl8pPr marL="5460325" indent="0">
              <a:buNone/>
              <a:defRPr sz="3413"/>
            </a:lvl8pPr>
            <a:lvl9pPr marL="6240371" indent="0">
              <a:buNone/>
              <a:defRPr sz="3413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5"/>
            <a:ext cx="14039850" cy="1478747"/>
          </a:xfrm>
        </p:spPr>
        <p:txBody>
          <a:bodyPr/>
          <a:lstStyle>
            <a:lvl1pPr marL="0" indent="0">
              <a:buNone/>
              <a:defRPr sz="2389"/>
            </a:lvl1pPr>
            <a:lvl2pPr marL="780047" indent="0">
              <a:buNone/>
              <a:defRPr sz="2048"/>
            </a:lvl2pPr>
            <a:lvl3pPr marL="1560093" indent="0">
              <a:buNone/>
              <a:defRPr sz="1706"/>
            </a:lvl3pPr>
            <a:lvl4pPr marL="2340140" indent="0">
              <a:buNone/>
              <a:defRPr sz="1535"/>
            </a:lvl4pPr>
            <a:lvl5pPr marL="3120185" indent="0">
              <a:buNone/>
              <a:defRPr sz="1535"/>
            </a:lvl5pPr>
            <a:lvl6pPr marL="3900232" indent="0">
              <a:buNone/>
              <a:defRPr sz="1535"/>
            </a:lvl6pPr>
            <a:lvl7pPr marL="4680278" indent="0">
              <a:buNone/>
              <a:defRPr sz="1535"/>
            </a:lvl7pPr>
            <a:lvl8pPr marL="5460325" indent="0">
              <a:buNone/>
              <a:defRPr sz="1535"/>
            </a:lvl8pPr>
            <a:lvl9pPr marL="6240371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85EE7E23-0F57-4D27-BE6E-4E0294F04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41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8849DF0E-FE34-44C9-B7B7-5287AB7F1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18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48ADD0A2-2F79-46F9-BB15-817245A98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51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6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5" y="7139996"/>
            <a:ext cx="16379825" cy="3219996"/>
          </a:xfrm>
        </p:spPr>
        <p:txBody>
          <a:bodyPr/>
          <a:lstStyle>
            <a:lvl1pPr marL="0" indent="0" algn="ctr">
              <a:buNone/>
              <a:defRPr/>
            </a:lvl1pPr>
            <a:lvl2pPr marL="780047" indent="0" algn="ctr">
              <a:buNone/>
              <a:defRPr/>
            </a:lvl2pPr>
            <a:lvl3pPr marL="1560093" indent="0" algn="ctr">
              <a:buNone/>
              <a:defRPr/>
            </a:lvl3pPr>
            <a:lvl4pPr marL="2340140" indent="0" algn="ctr">
              <a:buNone/>
              <a:defRPr/>
            </a:lvl4pPr>
            <a:lvl5pPr marL="3120185" indent="0" algn="ctr">
              <a:buNone/>
              <a:defRPr/>
            </a:lvl5pPr>
            <a:lvl6pPr marL="3900232" indent="0" algn="ctr">
              <a:buNone/>
              <a:defRPr/>
            </a:lvl6pPr>
            <a:lvl7pPr marL="4680278" indent="0" algn="ctr">
              <a:buNone/>
              <a:defRPr/>
            </a:lvl7pPr>
            <a:lvl8pPr marL="5460325" indent="0" algn="ctr">
              <a:buNone/>
              <a:defRPr/>
            </a:lvl8pPr>
            <a:lvl9pPr marL="624037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C4595F6-08C8-4E4A-9494-5B17E2DA2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39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89480C0-8C7C-407C-99B6-CC0A13B9D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10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1"/>
            <a:ext cx="19889788" cy="2502498"/>
          </a:xfrm>
        </p:spPr>
        <p:txBody>
          <a:bodyPr anchor="t"/>
          <a:lstStyle>
            <a:lvl1pPr algn="l">
              <a:defRPr sz="682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5"/>
            <a:ext cx="19889788" cy="2756246"/>
          </a:xfrm>
        </p:spPr>
        <p:txBody>
          <a:bodyPr anchor="b"/>
          <a:lstStyle>
            <a:lvl1pPr marL="0" indent="0">
              <a:buNone/>
              <a:defRPr sz="3413"/>
            </a:lvl1pPr>
            <a:lvl2pPr marL="780047" indent="0">
              <a:buNone/>
              <a:defRPr sz="3071"/>
            </a:lvl2pPr>
            <a:lvl3pPr marL="1560093" indent="0">
              <a:buNone/>
              <a:defRPr sz="2730"/>
            </a:lvl3pPr>
            <a:lvl4pPr marL="2340140" indent="0">
              <a:buNone/>
              <a:defRPr sz="2389"/>
            </a:lvl4pPr>
            <a:lvl5pPr marL="3120185" indent="0">
              <a:buNone/>
              <a:defRPr sz="2389"/>
            </a:lvl5pPr>
            <a:lvl6pPr marL="3900232" indent="0">
              <a:buNone/>
              <a:defRPr sz="2389"/>
            </a:lvl6pPr>
            <a:lvl7pPr marL="4680278" indent="0">
              <a:buNone/>
              <a:defRPr sz="2389"/>
            </a:lvl7pPr>
            <a:lvl8pPr marL="5460325" indent="0">
              <a:buNone/>
              <a:defRPr sz="2389"/>
            </a:lvl8pPr>
            <a:lvl9pPr marL="6240371" indent="0">
              <a:buNone/>
              <a:defRPr sz="23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7842A048-CE48-468D-B369-162B6C68C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41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40000"/>
            <a:ext cx="10334890" cy="8315409"/>
          </a:xfrm>
        </p:spPr>
        <p:txBody>
          <a:bodyPr/>
          <a:lstStyle>
            <a:lvl1pPr>
              <a:defRPr sz="4777"/>
            </a:lvl1pPr>
            <a:lvl2pPr>
              <a:defRPr sz="4095"/>
            </a:lvl2pPr>
            <a:lvl3pPr>
              <a:defRPr sz="3413"/>
            </a:lvl3pPr>
            <a:lvl4pPr>
              <a:defRPr sz="3071"/>
            </a:lvl4pPr>
            <a:lvl5pPr>
              <a:defRPr sz="3071"/>
            </a:lvl5pPr>
            <a:lvl6pPr>
              <a:defRPr sz="3071"/>
            </a:lvl6pPr>
            <a:lvl7pPr>
              <a:defRPr sz="3071"/>
            </a:lvl7pPr>
            <a:lvl8pPr>
              <a:defRPr sz="3071"/>
            </a:lvl8pPr>
            <a:lvl9pPr>
              <a:defRPr sz="3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000"/>
            <a:ext cx="10334890" cy="8315409"/>
          </a:xfrm>
        </p:spPr>
        <p:txBody>
          <a:bodyPr/>
          <a:lstStyle>
            <a:lvl1pPr>
              <a:defRPr sz="4777"/>
            </a:lvl1pPr>
            <a:lvl2pPr>
              <a:defRPr sz="4095"/>
            </a:lvl2pPr>
            <a:lvl3pPr>
              <a:defRPr sz="3413"/>
            </a:lvl3pPr>
            <a:lvl4pPr>
              <a:defRPr sz="3071"/>
            </a:lvl4pPr>
            <a:lvl5pPr>
              <a:defRPr sz="3071"/>
            </a:lvl5pPr>
            <a:lvl6pPr>
              <a:defRPr sz="3071"/>
            </a:lvl6pPr>
            <a:lvl7pPr>
              <a:defRPr sz="3071"/>
            </a:lvl7pPr>
            <a:lvl8pPr>
              <a:defRPr sz="3071"/>
            </a:lvl8pPr>
            <a:lvl9pPr>
              <a:defRPr sz="3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4387872B-8BD6-43F7-BF94-4BB3D3C70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56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418"/>
            <a:ext cx="10338953" cy="1175415"/>
          </a:xfrm>
        </p:spPr>
        <p:txBody>
          <a:bodyPr anchor="b"/>
          <a:lstStyle>
            <a:lvl1pPr marL="0" indent="0">
              <a:buNone/>
              <a:defRPr sz="4095" b="1"/>
            </a:lvl1pPr>
            <a:lvl2pPr marL="780047" indent="0">
              <a:buNone/>
              <a:defRPr sz="3413" b="1"/>
            </a:lvl2pPr>
            <a:lvl3pPr marL="1560093" indent="0">
              <a:buNone/>
              <a:defRPr sz="3071" b="1"/>
            </a:lvl3pPr>
            <a:lvl4pPr marL="2340140" indent="0">
              <a:buNone/>
              <a:defRPr sz="2730" b="1"/>
            </a:lvl4pPr>
            <a:lvl5pPr marL="3120185" indent="0">
              <a:buNone/>
              <a:defRPr sz="2730" b="1"/>
            </a:lvl5pPr>
            <a:lvl6pPr marL="3900232" indent="0">
              <a:buNone/>
              <a:defRPr sz="2730" b="1"/>
            </a:lvl6pPr>
            <a:lvl7pPr marL="4680278" indent="0">
              <a:buNone/>
              <a:defRPr sz="2730" b="1"/>
            </a:lvl7pPr>
            <a:lvl8pPr marL="5460325" indent="0">
              <a:buNone/>
              <a:defRPr sz="2730" b="1"/>
            </a:lvl8pPr>
            <a:lvl9pPr marL="6240371" indent="0">
              <a:buNone/>
              <a:defRPr sz="27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5831"/>
            <a:ext cx="10338953" cy="7259577"/>
          </a:xfrm>
        </p:spPr>
        <p:txBody>
          <a:bodyPr/>
          <a:lstStyle>
            <a:lvl1pPr>
              <a:defRPr sz="4095"/>
            </a:lvl1pPr>
            <a:lvl2pPr>
              <a:defRPr sz="3413"/>
            </a:lvl2pPr>
            <a:lvl3pPr>
              <a:defRPr sz="3071"/>
            </a:lvl3pPr>
            <a:lvl4pPr>
              <a:defRPr sz="2730"/>
            </a:lvl4pPr>
            <a:lvl5pPr>
              <a:defRPr sz="2730"/>
            </a:lvl5pPr>
            <a:lvl6pPr>
              <a:defRPr sz="2730"/>
            </a:lvl6pPr>
            <a:lvl7pPr>
              <a:defRPr sz="2730"/>
            </a:lvl7pPr>
            <a:lvl8pPr>
              <a:defRPr sz="2730"/>
            </a:lvl8pPr>
            <a:lvl9pPr>
              <a:defRPr sz="27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8"/>
            <a:ext cx="10343014" cy="1175415"/>
          </a:xfrm>
        </p:spPr>
        <p:txBody>
          <a:bodyPr anchor="b"/>
          <a:lstStyle>
            <a:lvl1pPr marL="0" indent="0">
              <a:buNone/>
              <a:defRPr sz="4095" b="1"/>
            </a:lvl1pPr>
            <a:lvl2pPr marL="780047" indent="0">
              <a:buNone/>
              <a:defRPr sz="3413" b="1"/>
            </a:lvl2pPr>
            <a:lvl3pPr marL="1560093" indent="0">
              <a:buNone/>
              <a:defRPr sz="3071" b="1"/>
            </a:lvl3pPr>
            <a:lvl4pPr marL="2340140" indent="0">
              <a:buNone/>
              <a:defRPr sz="2730" b="1"/>
            </a:lvl4pPr>
            <a:lvl5pPr marL="3120185" indent="0">
              <a:buNone/>
              <a:defRPr sz="2730" b="1"/>
            </a:lvl5pPr>
            <a:lvl6pPr marL="3900232" indent="0">
              <a:buNone/>
              <a:defRPr sz="2730" b="1"/>
            </a:lvl6pPr>
            <a:lvl7pPr marL="4680278" indent="0">
              <a:buNone/>
              <a:defRPr sz="2730" b="1"/>
            </a:lvl7pPr>
            <a:lvl8pPr marL="5460325" indent="0">
              <a:buNone/>
              <a:defRPr sz="2730" b="1"/>
            </a:lvl8pPr>
            <a:lvl9pPr marL="6240371" indent="0">
              <a:buNone/>
              <a:defRPr sz="27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095"/>
            </a:lvl1pPr>
            <a:lvl2pPr>
              <a:defRPr sz="3413"/>
            </a:lvl2pPr>
            <a:lvl3pPr>
              <a:defRPr sz="3071"/>
            </a:lvl3pPr>
            <a:lvl4pPr>
              <a:defRPr sz="2730"/>
            </a:lvl4pPr>
            <a:lvl5pPr>
              <a:defRPr sz="2730"/>
            </a:lvl5pPr>
            <a:lvl6pPr>
              <a:defRPr sz="2730"/>
            </a:lvl6pPr>
            <a:lvl7pPr>
              <a:defRPr sz="2730"/>
            </a:lvl7pPr>
            <a:lvl8pPr>
              <a:defRPr sz="2730"/>
            </a:lvl8pPr>
            <a:lvl9pPr>
              <a:defRPr sz="27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3B12014B-A5C4-43CA-AB87-37108CE85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2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6EA3071F-F3AA-4FED-8B10-19B9508F1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40000"/>
            <a:ext cx="10334890" cy="8315409"/>
          </a:xfrm>
        </p:spPr>
        <p:txBody>
          <a:bodyPr/>
          <a:lstStyle>
            <a:lvl1pPr>
              <a:defRPr sz="4777"/>
            </a:lvl1pPr>
            <a:lvl2pPr>
              <a:defRPr sz="4095"/>
            </a:lvl2pPr>
            <a:lvl3pPr>
              <a:defRPr sz="3413"/>
            </a:lvl3pPr>
            <a:lvl4pPr>
              <a:defRPr sz="3071"/>
            </a:lvl4pPr>
            <a:lvl5pPr>
              <a:defRPr sz="3071"/>
            </a:lvl5pPr>
            <a:lvl6pPr>
              <a:defRPr sz="3071"/>
            </a:lvl6pPr>
            <a:lvl7pPr>
              <a:defRPr sz="3071"/>
            </a:lvl7pPr>
            <a:lvl8pPr>
              <a:defRPr sz="3071"/>
            </a:lvl8pPr>
            <a:lvl9pPr>
              <a:defRPr sz="3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000"/>
            <a:ext cx="10334890" cy="8315409"/>
          </a:xfrm>
        </p:spPr>
        <p:txBody>
          <a:bodyPr/>
          <a:lstStyle>
            <a:lvl1pPr>
              <a:defRPr sz="4777"/>
            </a:lvl1pPr>
            <a:lvl2pPr>
              <a:defRPr sz="4095"/>
            </a:lvl2pPr>
            <a:lvl3pPr>
              <a:defRPr sz="3413"/>
            </a:lvl3pPr>
            <a:lvl4pPr>
              <a:defRPr sz="3071"/>
            </a:lvl4pPr>
            <a:lvl5pPr>
              <a:defRPr sz="3071"/>
            </a:lvl5pPr>
            <a:lvl6pPr>
              <a:defRPr sz="3071"/>
            </a:lvl6pPr>
            <a:lvl7pPr>
              <a:defRPr sz="3071"/>
            </a:lvl7pPr>
            <a:lvl8pPr>
              <a:defRPr sz="3071"/>
            </a:lvl8pPr>
            <a:lvl9pPr>
              <a:defRPr sz="3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6296-E225-4E29-82BC-694A3015E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59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2A66578C-4A5F-4EC2-B044-3CB2CC1B0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09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666"/>
            <a:ext cx="7698357" cy="2134998"/>
          </a:xfrm>
        </p:spPr>
        <p:txBody>
          <a:bodyPr anchor="b"/>
          <a:lstStyle>
            <a:lvl1pPr algn="l">
              <a:defRPr sz="34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670"/>
            <a:ext cx="13081110" cy="10753741"/>
          </a:xfrm>
        </p:spPr>
        <p:txBody>
          <a:bodyPr/>
          <a:lstStyle>
            <a:lvl1pPr>
              <a:defRPr sz="5459"/>
            </a:lvl1pPr>
            <a:lvl2pPr>
              <a:defRPr sz="4777"/>
            </a:lvl2pPr>
            <a:lvl3pPr>
              <a:defRPr sz="4095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667"/>
            <a:ext cx="7698357" cy="8618743"/>
          </a:xfrm>
        </p:spPr>
        <p:txBody>
          <a:bodyPr/>
          <a:lstStyle>
            <a:lvl1pPr marL="0" indent="0">
              <a:buNone/>
              <a:defRPr sz="2389"/>
            </a:lvl1pPr>
            <a:lvl2pPr marL="780047" indent="0">
              <a:buNone/>
              <a:defRPr sz="2048"/>
            </a:lvl2pPr>
            <a:lvl3pPr marL="1560093" indent="0">
              <a:buNone/>
              <a:defRPr sz="1706"/>
            </a:lvl3pPr>
            <a:lvl4pPr marL="2340140" indent="0">
              <a:buNone/>
              <a:defRPr sz="1535"/>
            </a:lvl4pPr>
            <a:lvl5pPr marL="3120185" indent="0">
              <a:buNone/>
              <a:defRPr sz="1535"/>
            </a:lvl5pPr>
            <a:lvl6pPr marL="3900232" indent="0">
              <a:buNone/>
              <a:defRPr sz="1535"/>
            </a:lvl6pPr>
            <a:lvl7pPr marL="4680278" indent="0">
              <a:buNone/>
              <a:defRPr sz="1535"/>
            </a:lvl7pPr>
            <a:lvl8pPr marL="5460325" indent="0">
              <a:buNone/>
              <a:defRPr sz="1535"/>
            </a:lvl8pPr>
            <a:lvl9pPr marL="6240371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82792164-C521-4B08-8E5A-8D93F8088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77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34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5459"/>
            </a:lvl1pPr>
            <a:lvl2pPr marL="780047" indent="0">
              <a:buNone/>
              <a:defRPr sz="4777"/>
            </a:lvl2pPr>
            <a:lvl3pPr marL="1560093" indent="0">
              <a:buNone/>
              <a:defRPr sz="4095"/>
            </a:lvl3pPr>
            <a:lvl4pPr marL="2340140" indent="0">
              <a:buNone/>
              <a:defRPr sz="3413"/>
            </a:lvl4pPr>
            <a:lvl5pPr marL="3120185" indent="0">
              <a:buNone/>
              <a:defRPr sz="3413"/>
            </a:lvl5pPr>
            <a:lvl6pPr marL="3900232" indent="0">
              <a:buNone/>
              <a:defRPr sz="3413"/>
            </a:lvl6pPr>
            <a:lvl7pPr marL="4680278" indent="0">
              <a:buNone/>
              <a:defRPr sz="3413"/>
            </a:lvl7pPr>
            <a:lvl8pPr marL="5460325" indent="0">
              <a:buNone/>
              <a:defRPr sz="3413"/>
            </a:lvl8pPr>
            <a:lvl9pPr marL="6240371" indent="0">
              <a:buNone/>
              <a:defRPr sz="341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5"/>
            <a:ext cx="14039850" cy="1478747"/>
          </a:xfrm>
        </p:spPr>
        <p:txBody>
          <a:bodyPr/>
          <a:lstStyle>
            <a:lvl1pPr marL="0" indent="0">
              <a:buNone/>
              <a:defRPr sz="2389"/>
            </a:lvl1pPr>
            <a:lvl2pPr marL="780047" indent="0">
              <a:buNone/>
              <a:defRPr sz="2048"/>
            </a:lvl2pPr>
            <a:lvl3pPr marL="1560093" indent="0">
              <a:buNone/>
              <a:defRPr sz="1706"/>
            </a:lvl3pPr>
            <a:lvl4pPr marL="2340140" indent="0">
              <a:buNone/>
              <a:defRPr sz="1535"/>
            </a:lvl4pPr>
            <a:lvl5pPr marL="3120185" indent="0">
              <a:buNone/>
              <a:defRPr sz="1535"/>
            </a:lvl5pPr>
            <a:lvl6pPr marL="3900232" indent="0">
              <a:buNone/>
              <a:defRPr sz="1535"/>
            </a:lvl6pPr>
            <a:lvl7pPr marL="4680278" indent="0">
              <a:buNone/>
              <a:defRPr sz="1535"/>
            </a:lvl7pPr>
            <a:lvl8pPr marL="5460325" indent="0">
              <a:buNone/>
              <a:defRPr sz="1535"/>
            </a:lvl8pPr>
            <a:lvl9pPr marL="6240371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57A26709-BFE6-4946-8DF7-E678C0CCC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7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53117E73-F3A4-4E75-B361-E00FBC22A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73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C6CD460-7AD4-4A61-9D12-D813ACA3A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7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820418"/>
            <a:ext cx="10338953" cy="1175415"/>
          </a:xfrm>
        </p:spPr>
        <p:txBody>
          <a:bodyPr anchor="b"/>
          <a:lstStyle>
            <a:lvl1pPr marL="0" indent="0">
              <a:buNone/>
              <a:defRPr sz="4095" b="1"/>
            </a:lvl1pPr>
            <a:lvl2pPr marL="780047" indent="0">
              <a:buNone/>
              <a:defRPr sz="3413" b="1"/>
            </a:lvl2pPr>
            <a:lvl3pPr marL="1560093" indent="0">
              <a:buNone/>
              <a:defRPr sz="3071" b="1"/>
            </a:lvl3pPr>
            <a:lvl4pPr marL="2340140" indent="0">
              <a:buNone/>
              <a:defRPr sz="2730" b="1"/>
            </a:lvl4pPr>
            <a:lvl5pPr marL="3120185" indent="0">
              <a:buNone/>
              <a:defRPr sz="2730" b="1"/>
            </a:lvl5pPr>
            <a:lvl6pPr marL="3900232" indent="0">
              <a:buNone/>
              <a:defRPr sz="2730" b="1"/>
            </a:lvl6pPr>
            <a:lvl7pPr marL="4680278" indent="0">
              <a:buNone/>
              <a:defRPr sz="2730" b="1"/>
            </a:lvl7pPr>
            <a:lvl8pPr marL="5460325" indent="0">
              <a:buNone/>
              <a:defRPr sz="2730" b="1"/>
            </a:lvl8pPr>
            <a:lvl9pPr marL="6240371" indent="0">
              <a:buNone/>
              <a:defRPr sz="27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9" y="3995831"/>
            <a:ext cx="10338953" cy="7259577"/>
          </a:xfrm>
        </p:spPr>
        <p:txBody>
          <a:bodyPr/>
          <a:lstStyle>
            <a:lvl1pPr>
              <a:defRPr sz="4095"/>
            </a:lvl1pPr>
            <a:lvl2pPr>
              <a:defRPr sz="3413"/>
            </a:lvl2pPr>
            <a:lvl3pPr>
              <a:defRPr sz="3071"/>
            </a:lvl3pPr>
            <a:lvl4pPr>
              <a:defRPr sz="2730"/>
            </a:lvl4pPr>
            <a:lvl5pPr>
              <a:defRPr sz="2730"/>
            </a:lvl5pPr>
            <a:lvl6pPr>
              <a:defRPr sz="2730"/>
            </a:lvl6pPr>
            <a:lvl7pPr>
              <a:defRPr sz="2730"/>
            </a:lvl7pPr>
            <a:lvl8pPr>
              <a:defRPr sz="2730"/>
            </a:lvl8pPr>
            <a:lvl9pPr>
              <a:defRPr sz="27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8"/>
            <a:ext cx="10343014" cy="1175415"/>
          </a:xfrm>
        </p:spPr>
        <p:txBody>
          <a:bodyPr anchor="b"/>
          <a:lstStyle>
            <a:lvl1pPr marL="0" indent="0">
              <a:buNone/>
              <a:defRPr sz="4095" b="1"/>
            </a:lvl1pPr>
            <a:lvl2pPr marL="780047" indent="0">
              <a:buNone/>
              <a:defRPr sz="3413" b="1"/>
            </a:lvl2pPr>
            <a:lvl3pPr marL="1560093" indent="0">
              <a:buNone/>
              <a:defRPr sz="3071" b="1"/>
            </a:lvl3pPr>
            <a:lvl4pPr marL="2340140" indent="0">
              <a:buNone/>
              <a:defRPr sz="2730" b="1"/>
            </a:lvl4pPr>
            <a:lvl5pPr marL="3120185" indent="0">
              <a:buNone/>
              <a:defRPr sz="2730" b="1"/>
            </a:lvl5pPr>
            <a:lvl6pPr marL="3900232" indent="0">
              <a:buNone/>
              <a:defRPr sz="2730" b="1"/>
            </a:lvl6pPr>
            <a:lvl7pPr marL="4680278" indent="0">
              <a:buNone/>
              <a:defRPr sz="2730" b="1"/>
            </a:lvl7pPr>
            <a:lvl8pPr marL="5460325" indent="0">
              <a:buNone/>
              <a:defRPr sz="2730" b="1"/>
            </a:lvl8pPr>
            <a:lvl9pPr marL="6240371" indent="0">
              <a:buNone/>
              <a:defRPr sz="27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095"/>
            </a:lvl1pPr>
            <a:lvl2pPr>
              <a:defRPr sz="3413"/>
            </a:lvl2pPr>
            <a:lvl3pPr>
              <a:defRPr sz="3071"/>
            </a:lvl3pPr>
            <a:lvl4pPr>
              <a:defRPr sz="2730"/>
            </a:lvl4pPr>
            <a:lvl5pPr>
              <a:defRPr sz="2730"/>
            </a:lvl5pPr>
            <a:lvl6pPr>
              <a:defRPr sz="2730"/>
            </a:lvl6pPr>
            <a:lvl7pPr>
              <a:defRPr sz="2730"/>
            </a:lvl7pPr>
            <a:lvl8pPr>
              <a:defRPr sz="2730"/>
            </a:lvl8pPr>
            <a:lvl9pPr>
              <a:defRPr sz="27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33F2E-73C4-4F2E-917A-494D0CA01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11E21-E6FB-4617-AC19-8C0FAAB84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9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D8BD1-CEB2-449C-96FC-8747379AF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2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666"/>
            <a:ext cx="7698357" cy="2134998"/>
          </a:xfrm>
        </p:spPr>
        <p:txBody>
          <a:bodyPr anchor="b"/>
          <a:lstStyle>
            <a:lvl1pPr algn="l">
              <a:defRPr sz="34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670"/>
            <a:ext cx="13081110" cy="10753741"/>
          </a:xfrm>
        </p:spPr>
        <p:txBody>
          <a:bodyPr/>
          <a:lstStyle>
            <a:lvl1pPr>
              <a:defRPr sz="5459"/>
            </a:lvl1pPr>
            <a:lvl2pPr>
              <a:defRPr sz="4777"/>
            </a:lvl2pPr>
            <a:lvl3pPr>
              <a:defRPr sz="4095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667"/>
            <a:ext cx="7698357" cy="8618743"/>
          </a:xfrm>
        </p:spPr>
        <p:txBody>
          <a:bodyPr/>
          <a:lstStyle>
            <a:lvl1pPr marL="0" indent="0">
              <a:buNone/>
              <a:defRPr sz="2389"/>
            </a:lvl1pPr>
            <a:lvl2pPr marL="780047" indent="0">
              <a:buNone/>
              <a:defRPr sz="2048"/>
            </a:lvl2pPr>
            <a:lvl3pPr marL="1560093" indent="0">
              <a:buNone/>
              <a:defRPr sz="1706"/>
            </a:lvl3pPr>
            <a:lvl4pPr marL="2340140" indent="0">
              <a:buNone/>
              <a:defRPr sz="1535"/>
            </a:lvl4pPr>
            <a:lvl5pPr marL="3120185" indent="0">
              <a:buNone/>
              <a:defRPr sz="1535"/>
            </a:lvl5pPr>
            <a:lvl6pPr marL="3900232" indent="0">
              <a:buNone/>
              <a:defRPr sz="1535"/>
            </a:lvl6pPr>
            <a:lvl7pPr marL="4680278" indent="0">
              <a:buNone/>
              <a:defRPr sz="1535"/>
            </a:lvl7pPr>
            <a:lvl8pPr marL="5460325" indent="0">
              <a:buNone/>
              <a:defRPr sz="1535"/>
            </a:lvl8pPr>
            <a:lvl9pPr marL="6240371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45EE0-01D7-4FC6-9AEA-C75027CD3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5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34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5459"/>
            </a:lvl1pPr>
            <a:lvl2pPr marL="780047" indent="0">
              <a:buNone/>
              <a:defRPr sz="4777"/>
            </a:lvl2pPr>
            <a:lvl3pPr marL="1560093" indent="0">
              <a:buNone/>
              <a:defRPr sz="4095"/>
            </a:lvl3pPr>
            <a:lvl4pPr marL="2340140" indent="0">
              <a:buNone/>
              <a:defRPr sz="3413"/>
            </a:lvl4pPr>
            <a:lvl5pPr marL="3120185" indent="0">
              <a:buNone/>
              <a:defRPr sz="3413"/>
            </a:lvl5pPr>
            <a:lvl6pPr marL="3900232" indent="0">
              <a:buNone/>
              <a:defRPr sz="3413"/>
            </a:lvl6pPr>
            <a:lvl7pPr marL="4680278" indent="0">
              <a:buNone/>
              <a:defRPr sz="3413"/>
            </a:lvl7pPr>
            <a:lvl8pPr marL="5460325" indent="0">
              <a:buNone/>
              <a:defRPr sz="3413"/>
            </a:lvl8pPr>
            <a:lvl9pPr marL="6240371" indent="0">
              <a:buNone/>
              <a:defRPr sz="341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5"/>
            <a:ext cx="14039850" cy="1478747"/>
          </a:xfrm>
        </p:spPr>
        <p:txBody>
          <a:bodyPr/>
          <a:lstStyle>
            <a:lvl1pPr marL="0" indent="0">
              <a:buNone/>
              <a:defRPr sz="2389"/>
            </a:lvl1pPr>
            <a:lvl2pPr marL="780047" indent="0">
              <a:buNone/>
              <a:defRPr sz="2048"/>
            </a:lvl2pPr>
            <a:lvl3pPr marL="1560093" indent="0">
              <a:buNone/>
              <a:defRPr sz="1706"/>
            </a:lvl3pPr>
            <a:lvl4pPr marL="2340140" indent="0">
              <a:buNone/>
              <a:defRPr sz="1535"/>
            </a:lvl4pPr>
            <a:lvl5pPr marL="3120185" indent="0">
              <a:buNone/>
              <a:defRPr sz="1535"/>
            </a:lvl5pPr>
            <a:lvl6pPr marL="3900232" indent="0">
              <a:buNone/>
              <a:defRPr sz="1535"/>
            </a:lvl6pPr>
            <a:lvl7pPr marL="4680278" indent="0">
              <a:buNone/>
              <a:defRPr sz="1535"/>
            </a:lvl7pPr>
            <a:lvl8pPr marL="5460325" indent="0">
              <a:buNone/>
              <a:defRPr sz="1535"/>
            </a:lvl8pPr>
            <a:lvl9pPr marL="6240371" indent="0">
              <a:buNone/>
              <a:defRPr sz="15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AE53-4897-49EF-8C91-6FDA64E6D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6"/>
            <a:ext cx="21059775" cy="20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40000"/>
            <a:ext cx="21059775" cy="831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9" y="11474155"/>
            <a:ext cx="5459942" cy="8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389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7" y="11474155"/>
            <a:ext cx="7409921" cy="8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389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2" cy="8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389" i="0">
                <a:latin typeface="+mn-lt"/>
              </a:defRPr>
            </a:lvl1pPr>
          </a:lstStyle>
          <a:p>
            <a:pPr>
              <a:defRPr/>
            </a:pPr>
            <a:fld id="{620DE0FD-BDE9-4929-9E6E-809C4521F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5pPr>
      <a:lvl6pPr marL="780047" algn="ctr" rtl="0" fontAlgn="base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6pPr>
      <a:lvl7pPr marL="1560093" algn="ctr" rtl="0" fontAlgn="base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7pPr>
      <a:lvl8pPr marL="2340140" algn="ctr" rtl="0" fontAlgn="base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8pPr>
      <a:lvl9pPr marL="3120185" algn="ctr" rtl="0" fontAlgn="base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9pPr>
    </p:titleStyle>
    <p:bodyStyle>
      <a:lvl1pPr marL="585035" indent="-585035" algn="l" rtl="0" eaLnBrk="0" fontAlgn="base" hangingPunct="0">
        <a:spcBef>
          <a:spcPct val="20000"/>
        </a:spcBef>
        <a:spcAft>
          <a:spcPct val="0"/>
        </a:spcAft>
        <a:buChar char="•"/>
        <a:defRPr sz="5459">
          <a:solidFill>
            <a:schemeClr val="tx1"/>
          </a:solidFill>
          <a:latin typeface="+mn-lt"/>
          <a:ea typeface="+mn-ea"/>
          <a:cs typeface="+mn-cs"/>
        </a:defRPr>
      </a:lvl1pPr>
      <a:lvl2pPr marL="1267576" indent="-487529" algn="l" rtl="0" eaLnBrk="0" fontAlgn="base" hangingPunct="0">
        <a:spcBef>
          <a:spcPct val="20000"/>
        </a:spcBef>
        <a:spcAft>
          <a:spcPct val="0"/>
        </a:spcAft>
        <a:buChar char="–"/>
        <a:defRPr sz="4777">
          <a:solidFill>
            <a:schemeClr val="tx1"/>
          </a:solidFill>
          <a:latin typeface="+mn-lt"/>
        </a:defRPr>
      </a:lvl2pPr>
      <a:lvl3pPr marL="1950116" indent="-390023" algn="l" rtl="0" eaLnBrk="0" fontAlgn="base" hangingPunct="0">
        <a:spcBef>
          <a:spcPct val="20000"/>
        </a:spcBef>
        <a:spcAft>
          <a:spcPct val="0"/>
        </a:spcAft>
        <a:buChar char="•"/>
        <a:defRPr sz="4095">
          <a:solidFill>
            <a:schemeClr val="tx1"/>
          </a:solidFill>
          <a:latin typeface="+mn-lt"/>
        </a:defRPr>
      </a:lvl3pPr>
      <a:lvl4pPr marL="2730163" indent="-390023" algn="l" rtl="0" eaLnBrk="0" fontAlgn="base" hangingPunct="0">
        <a:spcBef>
          <a:spcPct val="20000"/>
        </a:spcBef>
        <a:spcAft>
          <a:spcPct val="0"/>
        </a:spcAft>
        <a:buChar char="–"/>
        <a:defRPr sz="3413">
          <a:solidFill>
            <a:schemeClr val="tx1"/>
          </a:solidFill>
          <a:latin typeface="+mn-lt"/>
        </a:defRPr>
      </a:lvl4pPr>
      <a:lvl5pPr marL="3510209" indent="-390023" algn="l" rtl="0" eaLnBrk="0" fontAlgn="base" hangingPunct="0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5pPr>
      <a:lvl6pPr marL="4290255" indent="-390023" algn="l" rtl="0" fontAlgn="base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6pPr>
      <a:lvl7pPr marL="5070302" indent="-390023" algn="l" rtl="0" fontAlgn="base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7pPr>
      <a:lvl8pPr marL="5850348" indent="-390023" algn="l" rtl="0" fontAlgn="base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8pPr>
      <a:lvl9pPr marL="6630395" indent="-390023" algn="l" rtl="0" fontAlgn="base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1pPr>
      <a:lvl2pPr marL="780047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2pPr>
      <a:lvl3pPr marL="1560093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3pPr>
      <a:lvl4pPr marL="2340140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4pPr>
      <a:lvl5pPr marL="3120185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5pPr>
      <a:lvl6pPr marL="3900232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6pPr>
      <a:lvl7pPr marL="4680278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7pPr>
      <a:lvl8pPr marL="5460325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8pPr>
      <a:lvl9pPr marL="6240371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6"/>
            <a:ext cx="21059775" cy="20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40000"/>
            <a:ext cx="21059775" cy="831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9" y="11474155"/>
            <a:ext cx="5459942" cy="8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389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7" y="11474155"/>
            <a:ext cx="7409921" cy="8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389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2" cy="8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389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33BD154-8DE1-4B85-88EA-9E4A0922C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5pPr>
      <a:lvl6pPr marL="780047" algn="ctr" rtl="0" fontAlgn="base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6pPr>
      <a:lvl7pPr marL="1560093" algn="ctr" rtl="0" fontAlgn="base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7pPr>
      <a:lvl8pPr marL="2340140" algn="ctr" rtl="0" fontAlgn="base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8pPr>
      <a:lvl9pPr marL="3120185" algn="ctr" rtl="0" fontAlgn="base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9pPr>
    </p:titleStyle>
    <p:bodyStyle>
      <a:lvl1pPr marL="585035" indent="-585035" algn="l" rtl="0" eaLnBrk="0" fontAlgn="base" hangingPunct="0">
        <a:spcBef>
          <a:spcPct val="20000"/>
        </a:spcBef>
        <a:spcAft>
          <a:spcPct val="0"/>
        </a:spcAft>
        <a:buChar char="•"/>
        <a:defRPr sz="5459">
          <a:solidFill>
            <a:schemeClr val="tx1"/>
          </a:solidFill>
          <a:latin typeface="+mn-lt"/>
          <a:ea typeface="+mn-ea"/>
          <a:cs typeface="+mn-cs"/>
        </a:defRPr>
      </a:lvl1pPr>
      <a:lvl2pPr marL="1267576" indent="-487529" algn="l" rtl="0" eaLnBrk="0" fontAlgn="base" hangingPunct="0">
        <a:spcBef>
          <a:spcPct val="20000"/>
        </a:spcBef>
        <a:spcAft>
          <a:spcPct val="0"/>
        </a:spcAft>
        <a:buChar char="–"/>
        <a:defRPr sz="4777">
          <a:solidFill>
            <a:schemeClr val="tx1"/>
          </a:solidFill>
          <a:latin typeface="+mn-lt"/>
        </a:defRPr>
      </a:lvl2pPr>
      <a:lvl3pPr marL="1950116" indent="-390023" algn="l" rtl="0" eaLnBrk="0" fontAlgn="base" hangingPunct="0">
        <a:spcBef>
          <a:spcPct val="20000"/>
        </a:spcBef>
        <a:spcAft>
          <a:spcPct val="0"/>
        </a:spcAft>
        <a:buChar char="•"/>
        <a:defRPr sz="4095">
          <a:solidFill>
            <a:schemeClr val="tx1"/>
          </a:solidFill>
          <a:latin typeface="+mn-lt"/>
        </a:defRPr>
      </a:lvl3pPr>
      <a:lvl4pPr marL="2730163" indent="-390023" algn="l" rtl="0" eaLnBrk="0" fontAlgn="base" hangingPunct="0">
        <a:spcBef>
          <a:spcPct val="20000"/>
        </a:spcBef>
        <a:spcAft>
          <a:spcPct val="0"/>
        </a:spcAft>
        <a:buChar char="–"/>
        <a:defRPr sz="3413">
          <a:solidFill>
            <a:schemeClr val="tx1"/>
          </a:solidFill>
          <a:latin typeface="+mn-lt"/>
        </a:defRPr>
      </a:lvl4pPr>
      <a:lvl5pPr marL="3510209" indent="-390023" algn="l" rtl="0" eaLnBrk="0" fontAlgn="base" hangingPunct="0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5pPr>
      <a:lvl6pPr marL="4290255" indent="-390023" algn="l" rtl="0" fontAlgn="base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6pPr>
      <a:lvl7pPr marL="5070302" indent="-390023" algn="l" rtl="0" fontAlgn="base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7pPr>
      <a:lvl8pPr marL="5850348" indent="-390023" algn="l" rtl="0" fontAlgn="base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8pPr>
      <a:lvl9pPr marL="6630395" indent="-390023" algn="l" rtl="0" fontAlgn="base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1pPr>
      <a:lvl2pPr marL="780047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2pPr>
      <a:lvl3pPr marL="1560093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3pPr>
      <a:lvl4pPr marL="2340140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4pPr>
      <a:lvl5pPr marL="3120185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5pPr>
      <a:lvl6pPr marL="3900232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6pPr>
      <a:lvl7pPr marL="4680278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7pPr>
      <a:lvl8pPr marL="5460325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8pPr>
      <a:lvl9pPr marL="6240371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6"/>
            <a:ext cx="21059775" cy="209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40000"/>
            <a:ext cx="21059775" cy="831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9" y="11474155"/>
            <a:ext cx="5459942" cy="8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2389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7" y="11474155"/>
            <a:ext cx="7409921" cy="8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389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2" cy="8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389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DE4A40-5A83-460E-8654-19F0BFB93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5pPr>
      <a:lvl6pPr marL="780047" algn="ctr" rtl="0" fontAlgn="base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6pPr>
      <a:lvl7pPr marL="1560093" algn="ctr" rtl="0" fontAlgn="base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7pPr>
      <a:lvl8pPr marL="2340140" algn="ctr" rtl="0" fontAlgn="base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8pPr>
      <a:lvl9pPr marL="3120185" algn="ctr" rtl="0" fontAlgn="base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9pPr>
    </p:titleStyle>
    <p:bodyStyle>
      <a:lvl1pPr marL="585035" indent="-585035" algn="l" rtl="0" eaLnBrk="0" fontAlgn="base" hangingPunct="0">
        <a:spcBef>
          <a:spcPct val="20000"/>
        </a:spcBef>
        <a:spcAft>
          <a:spcPct val="0"/>
        </a:spcAft>
        <a:buChar char="•"/>
        <a:defRPr sz="5459">
          <a:solidFill>
            <a:schemeClr val="tx1"/>
          </a:solidFill>
          <a:latin typeface="+mn-lt"/>
          <a:ea typeface="+mn-ea"/>
          <a:cs typeface="+mn-cs"/>
        </a:defRPr>
      </a:lvl1pPr>
      <a:lvl2pPr marL="1267576" indent="-487529" algn="l" rtl="0" eaLnBrk="0" fontAlgn="base" hangingPunct="0">
        <a:spcBef>
          <a:spcPct val="20000"/>
        </a:spcBef>
        <a:spcAft>
          <a:spcPct val="0"/>
        </a:spcAft>
        <a:buChar char="–"/>
        <a:defRPr sz="4777">
          <a:solidFill>
            <a:schemeClr val="tx1"/>
          </a:solidFill>
          <a:latin typeface="+mn-lt"/>
        </a:defRPr>
      </a:lvl2pPr>
      <a:lvl3pPr marL="1950116" indent="-390023" algn="l" rtl="0" eaLnBrk="0" fontAlgn="base" hangingPunct="0">
        <a:spcBef>
          <a:spcPct val="20000"/>
        </a:spcBef>
        <a:spcAft>
          <a:spcPct val="0"/>
        </a:spcAft>
        <a:buChar char="•"/>
        <a:defRPr sz="4095">
          <a:solidFill>
            <a:schemeClr val="tx1"/>
          </a:solidFill>
          <a:latin typeface="+mn-lt"/>
        </a:defRPr>
      </a:lvl3pPr>
      <a:lvl4pPr marL="2730163" indent="-390023" algn="l" rtl="0" eaLnBrk="0" fontAlgn="base" hangingPunct="0">
        <a:spcBef>
          <a:spcPct val="20000"/>
        </a:spcBef>
        <a:spcAft>
          <a:spcPct val="0"/>
        </a:spcAft>
        <a:buChar char="–"/>
        <a:defRPr sz="3413">
          <a:solidFill>
            <a:schemeClr val="tx1"/>
          </a:solidFill>
          <a:latin typeface="+mn-lt"/>
        </a:defRPr>
      </a:lvl4pPr>
      <a:lvl5pPr marL="3510209" indent="-390023" algn="l" rtl="0" eaLnBrk="0" fontAlgn="base" hangingPunct="0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5pPr>
      <a:lvl6pPr marL="4290255" indent="-390023" algn="l" rtl="0" fontAlgn="base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6pPr>
      <a:lvl7pPr marL="5070302" indent="-390023" algn="l" rtl="0" fontAlgn="base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7pPr>
      <a:lvl8pPr marL="5850348" indent="-390023" algn="l" rtl="0" fontAlgn="base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8pPr>
      <a:lvl9pPr marL="6630395" indent="-390023" algn="l" rtl="0" fontAlgn="base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1pPr>
      <a:lvl2pPr marL="780047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2pPr>
      <a:lvl3pPr marL="1560093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3pPr>
      <a:lvl4pPr marL="2340140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4pPr>
      <a:lvl5pPr marL="3120185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5pPr>
      <a:lvl6pPr marL="3900232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6pPr>
      <a:lvl7pPr marL="4680278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7pPr>
      <a:lvl8pPr marL="5460325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8pPr>
      <a:lvl9pPr marL="6240371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6"/>
            <a:ext cx="21059775" cy="20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40000"/>
            <a:ext cx="21059775" cy="831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9" y="11474155"/>
            <a:ext cx="5459942" cy="8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389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7" y="11474155"/>
            <a:ext cx="7409921" cy="8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389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2" cy="8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389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BE62DC1-6D0D-410A-92E7-8635C619E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5pPr>
      <a:lvl6pPr marL="780047" algn="ctr" rtl="0" fontAlgn="base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6pPr>
      <a:lvl7pPr marL="1560093" algn="ctr" rtl="0" fontAlgn="base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7pPr>
      <a:lvl8pPr marL="2340140" algn="ctr" rtl="0" fontAlgn="base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8pPr>
      <a:lvl9pPr marL="3120185" algn="ctr" rtl="0" fontAlgn="base">
        <a:spcBef>
          <a:spcPct val="0"/>
        </a:spcBef>
        <a:spcAft>
          <a:spcPct val="0"/>
        </a:spcAft>
        <a:defRPr sz="7507">
          <a:solidFill>
            <a:schemeClr val="tx2"/>
          </a:solidFill>
          <a:latin typeface="Arial" charset="0"/>
        </a:defRPr>
      </a:lvl9pPr>
    </p:titleStyle>
    <p:bodyStyle>
      <a:lvl1pPr marL="585035" indent="-585035" algn="l" rtl="0" eaLnBrk="0" fontAlgn="base" hangingPunct="0">
        <a:spcBef>
          <a:spcPct val="20000"/>
        </a:spcBef>
        <a:spcAft>
          <a:spcPct val="0"/>
        </a:spcAft>
        <a:buChar char="•"/>
        <a:defRPr sz="5459">
          <a:solidFill>
            <a:schemeClr val="tx1"/>
          </a:solidFill>
          <a:latin typeface="+mn-lt"/>
          <a:ea typeface="+mn-ea"/>
          <a:cs typeface="+mn-cs"/>
        </a:defRPr>
      </a:lvl1pPr>
      <a:lvl2pPr marL="1267576" indent="-487529" algn="l" rtl="0" eaLnBrk="0" fontAlgn="base" hangingPunct="0">
        <a:spcBef>
          <a:spcPct val="20000"/>
        </a:spcBef>
        <a:spcAft>
          <a:spcPct val="0"/>
        </a:spcAft>
        <a:buChar char="–"/>
        <a:defRPr sz="4777">
          <a:solidFill>
            <a:schemeClr val="tx1"/>
          </a:solidFill>
          <a:latin typeface="+mn-lt"/>
        </a:defRPr>
      </a:lvl2pPr>
      <a:lvl3pPr marL="1950116" indent="-390023" algn="l" rtl="0" eaLnBrk="0" fontAlgn="base" hangingPunct="0">
        <a:spcBef>
          <a:spcPct val="20000"/>
        </a:spcBef>
        <a:spcAft>
          <a:spcPct val="0"/>
        </a:spcAft>
        <a:buChar char="•"/>
        <a:defRPr sz="4095">
          <a:solidFill>
            <a:schemeClr val="tx1"/>
          </a:solidFill>
          <a:latin typeface="+mn-lt"/>
        </a:defRPr>
      </a:lvl3pPr>
      <a:lvl4pPr marL="2730163" indent="-390023" algn="l" rtl="0" eaLnBrk="0" fontAlgn="base" hangingPunct="0">
        <a:spcBef>
          <a:spcPct val="20000"/>
        </a:spcBef>
        <a:spcAft>
          <a:spcPct val="0"/>
        </a:spcAft>
        <a:buChar char="–"/>
        <a:defRPr sz="3413">
          <a:solidFill>
            <a:schemeClr val="tx1"/>
          </a:solidFill>
          <a:latin typeface="+mn-lt"/>
        </a:defRPr>
      </a:lvl4pPr>
      <a:lvl5pPr marL="3510209" indent="-390023" algn="l" rtl="0" eaLnBrk="0" fontAlgn="base" hangingPunct="0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5pPr>
      <a:lvl6pPr marL="4290255" indent="-390023" algn="l" rtl="0" fontAlgn="base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6pPr>
      <a:lvl7pPr marL="5070302" indent="-390023" algn="l" rtl="0" fontAlgn="base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7pPr>
      <a:lvl8pPr marL="5850348" indent="-390023" algn="l" rtl="0" fontAlgn="base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8pPr>
      <a:lvl9pPr marL="6630395" indent="-390023" algn="l" rtl="0" fontAlgn="base">
        <a:spcBef>
          <a:spcPct val="20000"/>
        </a:spcBef>
        <a:spcAft>
          <a:spcPct val="0"/>
        </a:spcAft>
        <a:buChar char="»"/>
        <a:defRPr sz="341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1pPr>
      <a:lvl2pPr marL="780047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2pPr>
      <a:lvl3pPr marL="1560093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3pPr>
      <a:lvl4pPr marL="2340140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4pPr>
      <a:lvl5pPr marL="3120185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5pPr>
      <a:lvl6pPr marL="3900232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6pPr>
      <a:lvl7pPr marL="4680278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7pPr>
      <a:lvl8pPr marL="5460325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8pPr>
      <a:lvl9pPr marL="6240371" algn="l" defTabSz="1560093" rtl="0" eaLnBrk="1" latinLnBrk="0" hangingPunct="1">
        <a:defRPr sz="30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838459"/>
            <a:ext cx="23399751" cy="892465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mit-Tieni Ittra ta’ </a:t>
            </a:r>
            <a:b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  <a:br>
              <a:rPr lang="en-GB" sz="1679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Kor 9, 6-11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5809" y="3791615"/>
            <a:ext cx="217281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i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5461" y="4355778"/>
            <a:ext cx="20268828" cy="5102816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Ħieni l-bniedem li jibża’ mill-Mulej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17334" b="1" dirty="0"/>
          </a:p>
        </p:txBody>
      </p:sp>
      <p:sp>
        <p:nvSpPr>
          <p:cNvPr id="2" name="Rectangle 1"/>
          <p:cNvSpPr/>
          <p:nvPr/>
        </p:nvSpPr>
        <p:spPr>
          <a:xfrm>
            <a:off x="637089" y="292691"/>
            <a:ext cx="230771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4321" y="1341542"/>
            <a:ext cx="21748762" cy="99184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Ħieni l-bniedem li jibża’ mill-Mulej,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jitgħaxxaq ħafna bil-kmandamenti tiegħu!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289" y="1433276"/>
            <a:ext cx="21439171" cy="973343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Setgħan fuq l-art ikun nislu;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isel it-tajbin ikun imbierek. 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8894" y="3716029"/>
            <a:ext cx="19725138" cy="5167929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Ħieni l-bniedem li jibża’ mill-Mulej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endParaRPr lang="en-US" sz="17334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631" y="2486211"/>
            <a:ext cx="22394488" cy="76275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 u għana jkun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f’daru;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 dejjem tibqa’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l-ġustiżżja tiegħu.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27" y="1317091"/>
            <a:ext cx="22250472" cy="996580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 fid-dlam ifeġġ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għat-tajbin;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wajjeb u ħanin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il-bniedem sewwa.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33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8894" y="3680819"/>
            <a:ext cx="19725138" cy="5239937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Ħieni l-bniedem li jibża’ mill-Mulej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endParaRPr lang="en-US" sz="17334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0"/>
            <a:ext cx="22682520" cy="124834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Iqassam u jagħti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lill-foqra;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 dejjem tibqa’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l-ġustizzja tiegħu;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asu merfugħa bil-ġieħ.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7306" y="3699365"/>
            <a:ext cx="19725138" cy="5202845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Ħieni l-bniedem li jibża’ mill-Mulej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endParaRPr lang="en-US" sz="17334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99" y="2487508"/>
            <a:ext cx="22754527" cy="762497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Ħuti, jien dan ngħid: min jiżra’ ftit, jaħsad ftit; u min jiżra’ ħafna, jaħsad ħafna.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7"/>
            <a:ext cx="409015" cy="23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23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5001456"/>
            <a:ext cx="22838995" cy="266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20" y="189945"/>
            <a:ext cx="22610512" cy="12302737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 xi ħadd iħobbni, </a:t>
            </a:r>
            <a:b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iħares kelmti,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algn="ctr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 il-Mulej,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Missieri jħobbu, </a:t>
            </a:r>
            <a:b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aħna niġu għandu.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7"/>
            <a:ext cx="409015" cy="23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23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66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4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638623"/>
            <a:ext cx="23399751" cy="9324330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b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br>
              <a:rPr lang="en-GB" sz="14626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6, 1-6.16-18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spc="-25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5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spc="-25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5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spc="-25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5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5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99" y="3653309"/>
            <a:ext cx="22754528" cy="529336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iż-żmien, Ġesù qal lid-dixxipli tiegħu: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99" y="1296232"/>
            <a:ext cx="22754528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“Qisu li l-għemil tajjeb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tagħkom ma tagħmluhx għal wiċċ in-nies biex tidhru quddiemhom,</a:t>
            </a:r>
          </a:p>
        </p:txBody>
      </p:sp>
    </p:spTree>
    <p:extLst>
      <p:ext uri="{BB962C8B-B14F-4D97-AF65-F5344CB8AC3E}">
        <p14:creationId xmlns:p14="http://schemas.microsoft.com/office/powerpoint/2010/main" val="1566410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99" y="107306"/>
            <a:ext cx="22754528" cy="1237996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inkella ma jkollkomx ħlas mingħand Missierkom li hu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fis-smewwiet. Mela meta tagħmel karità, </a:t>
            </a:r>
          </a:p>
        </p:txBody>
      </p:sp>
    </p:spTree>
    <p:extLst>
      <p:ext uri="{BB962C8B-B14F-4D97-AF65-F5344CB8AC3E}">
        <p14:creationId xmlns:p14="http://schemas.microsoft.com/office/powerpoint/2010/main" val="369381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99" y="107306"/>
            <a:ext cx="22754528" cy="1237996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tmurx iddoqq it-trombi quddiemek, kif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jagħmlu dawk ta’ wiċċ b’ieħor fis-sinagogi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fit-triqat, biex in-nies</a:t>
            </a:r>
          </a:p>
        </p:txBody>
      </p:sp>
    </p:spTree>
    <p:extLst>
      <p:ext uri="{BB962C8B-B14F-4D97-AF65-F5344CB8AC3E}">
        <p14:creationId xmlns:p14="http://schemas.microsoft.com/office/powerpoint/2010/main" val="890999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99" y="107306"/>
            <a:ext cx="22754528" cy="1237996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tfaħħarhom. Tassew, ngħidilkom, li l-ħlas tagħhom ġa ħaduh. Iżda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int, meta tagħmel karità, idek ix-xellugija</a:t>
            </a:r>
          </a:p>
        </p:txBody>
      </p:sp>
    </p:spTree>
    <p:extLst>
      <p:ext uri="{BB962C8B-B14F-4D97-AF65-F5344CB8AC3E}">
        <p14:creationId xmlns:p14="http://schemas.microsoft.com/office/powerpoint/2010/main" val="1611606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99" y="107306"/>
            <a:ext cx="22754528" cy="1237996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m’għandhiex tkun taf x’inhi tagħmel il-leminija, biex hekk il-karità tiegħek issir fil-moħbi, u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Missierek, li jara dak li hu</a:t>
            </a:r>
          </a:p>
        </p:txBody>
      </p:sp>
    </p:spTree>
    <p:extLst>
      <p:ext uri="{BB962C8B-B14F-4D97-AF65-F5344CB8AC3E}">
        <p14:creationId xmlns:p14="http://schemas.microsoft.com/office/powerpoint/2010/main" val="188364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15182"/>
            <a:ext cx="22754527" cy="1244950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Kull wieħed għandu jagħti skont ma jidhirlu hu minn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rajh, mhux fuq il-qalb jew bilfors; għax Alla jħobb lil min jagħti bil-ferħ.</a:t>
            </a:r>
          </a:p>
        </p:txBody>
      </p:sp>
    </p:spTree>
    <p:extLst>
      <p:ext uri="{BB962C8B-B14F-4D97-AF65-F5344CB8AC3E}">
        <p14:creationId xmlns:p14="http://schemas.microsoft.com/office/powerpoint/2010/main" val="3618397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99" y="107306"/>
            <a:ext cx="22754528" cy="1237996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moħbi, iroddlok hu.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meta titolbu, tkunux bħal dawk ta’ wiċċ b’ieħor, għax dawk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iħobbu joqogħdu jitolbu</a:t>
            </a:r>
          </a:p>
        </p:txBody>
      </p:sp>
    </p:spTree>
    <p:extLst>
      <p:ext uri="{BB962C8B-B14F-4D97-AF65-F5344CB8AC3E}">
        <p14:creationId xmlns:p14="http://schemas.microsoft.com/office/powerpoint/2010/main" val="3330218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99" y="107306"/>
            <a:ext cx="22754528" cy="1237996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bilwieqfa fis-sinagogi u f’salib it-toroq, biex jidhru quddiem in-nies. Tassew, ngħidilkom, li l-ħlas tagħhom ġa ħaduh.</a:t>
            </a:r>
          </a:p>
        </p:txBody>
      </p:sp>
    </p:spTree>
    <p:extLst>
      <p:ext uri="{BB962C8B-B14F-4D97-AF65-F5344CB8AC3E}">
        <p14:creationId xmlns:p14="http://schemas.microsoft.com/office/powerpoint/2010/main" val="3871636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99" y="107306"/>
            <a:ext cx="22754528" cy="1237996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 int, meta titlob, idħol fil-kamra tiegħek ta’ ġewwa, agħlaq il-bieb warajk, u itlob lil Missierek li hu fil-moħbi; </a:t>
            </a:r>
          </a:p>
        </p:txBody>
      </p:sp>
    </p:spTree>
    <p:extLst>
      <p:ext uri="{BB962C8B-B14F-4D97-AF65-F5344CB8AC3E}">
        <p14:creationId xmlns:p14="http://schemas.microsoft.com/office/powerpoint/2010/main" val="2714553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99" y="107306"/>
            <a:ext cx="22754528" cy="1237996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Missierek, li jara dak li hu fil-moħbi, iroddlok hu.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ssumu, tqarrsux wiċċkom, bħalma jagħmlu dawk ta’ wiċċ b’ieħor, </a:t>
            </a:r>
          </a:p>
        </p:txBody>
      </p:sp>
    </p:spTree>
    <p:extLst>
      <p:ext uri="{BB962C8B-B14F-4D97-AF65-F5344CB8AC3E}">
        <p14:creationId xmlns:p14="http://schemas.microsoft.com/office/powerpoint/2010/main" val="4123477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99" y="107306"/>
            <a:ext cx="22754528" cy="1237996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dawn ikerrhu wiċċhom biex quddiem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in-nies jidhru li huma sajmin. Tassew, ngħidilkom, li l-ħlas</a:t>
            </a:r>
          </a:p>
        </p:txBody>
      </p:sp>
    </p:spTree>
    <p:extLst>
      <p:ext uri="{BB962C8B-B14F-4D97-AF65-F5344CB8AC3E}">
        <p14:creationId xmlns:p14="http://schemas.microsoft.com/office/powerpoint/2010/main" val="1271996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99" y="107306"/>
            <a:ext cx="22754528" cy="1237996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 ġa ħaduh. Iżda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int, meta tkun sajjem, idlek xagħrek u aħsel wiċċek, biex mhux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 in-nies tidher li</a:t>
            </a:r>
          </a:p>
        </p:txBody>
      </p:sp>
    </p:spTree>
    <p:extLst>
      <p:ext uri="{BB962C8B-B14F-4D97-AF65-F5344CB8AC3E}">
        <p14:creationId xmlns:p14="http://schemas.microsoft.com/office/powerpoint/2010/main" val="4282368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99" y="107306"/>
            <a:ext cx="22754528" cy="1237996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tkun sajjem, imma quddiem Missierek li hu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fil-moħbi; u Missierek, li jara dak li hu fil-moħbi, iroddlok hu.”</a:t>
            </a:r>
          </a:p>
        </p:txBody>
      </p:sp>
    </p:spTree>
    <p:extLst>
      <p:ext uri="{BB962C8B-B14F-4D97-AF65-F5344CB8AC3E}">
        <p14:creationId xmlns:p14="http://schemas.microsoft.com/office/powerpoint/2010/main" val="2971787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534903" y="6053514"/>
            <a:ext cx="184731" cy="5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71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8456" y="3791615"/>
            <a:ext cx="2339974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7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15182"/>
            <a:ext cx="22754527" cy="1244950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spc="-300" dirty="0">
                <a:latin typeface="Times New Roman" pitchFamily="18" charset="0"/>
                <a:cs typeface="Times New Roman" pitchFamily="18" charset="0"/>
              </a:rPr>
              <a:t>Alla mbagħad għandu l-ħila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jfawwarkom </a:t>
            </a:r>
            <a:r>
              <a:rPr lang="mt-MT" altLang="mt-MT" sz="16000" spc="-300" dirty="0">
                <a:latin typeface="Times New Roman" pitchFamily="18" charset="0"/>
                <a:cs typeface="Times New Roman" pitchFamily="18" charset="0"/>
              </a:rPr>
              <a:t>b’kull xorta ta’ barka,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hekk li dejjem u f’kollox ikollkom kulma hu biżżejjed għalikom, </a:t>
            </a:r>
          </a:p>
        </p:txBody>
      </p:sp>
    </p:spTree>
    <p:extLst>
      <p:ext uri="{BB962C8B-B14F-4D97-AF65-F5344CB8AC3E}">
        <p14:creationId xmlns:p14="http://schemas.microsoft.com/office/powerpoint/2010/main" val="325371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667528"/>
            <a:ext cx="22754527" cy="726493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u jibqgħalkom ukoll għal kull opra tajba. Bħalma hu miktub:</a:t>
            </a:r>
          </a:p>
        </p:txBody>
      </p:sp>
    </p:spTree>
    <p:extLst>
      <p:ext uri="{BB962C8B-B14F-4D97-AF65-F5344CB8AC3E}">
        <p14:creationId xmlns:p14="http://schemas.microsoft.com/office/powerpoint/2010/main" val="28191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99" y="2524306"/>
            <a:ext cx="22754527" cy="755296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“Huwa qassam bil-kotra u ta lill-fqar; il-ġustizzja tiegħu tibqa’ għal dejjem.”</a:t>
            </a:r>
          </a:p>
        </p:txBody>
      </p:sp>
    </p:spTree>
    <p:extLst>
      <p:ext uri="{BB962C8B-B14F-4D97-AF65-F5344CB8AC3E}">
        <p14:creationId xmlns:p14="http://schemas.microsoft.com/office/powerpoint/2010/main" val="421421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199" y="1299376"/>
            <a:ext cx="22754527" cy="1000123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Dak li, lil min jiżra’ jagħtih iż-żerriegħa u l-ħobż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għall-ikel, jagħti u jkattar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iż-żerriegħa lilkom ukoll, </a:t>
            </a:r>
          </a:p>
        </p:txBody>
      </p:sp>
    </p:spTree>
    <p:extLst>
      <p:ext uri="{BB962C8B-B14F-4D97-AF65-F5344CB8AC3E}">
        <p14:creationId xmlns:p14="http://schemas.microsoft.com/office/powerpoint/2010/main" val="96972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15182"/>
            <a:ext cx="22754527" cy="1244950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u jżid il-frott tal-ġustizzja tagħkom. U intom tistagħnu b’kull ġid, ħalli turu kull xorta ta’ ġenerożità li biha, </a:t>
            </a:r>
          </a:p>
        </p:txBody>
      </p:sp>
    </p:spTree>
    <p:extLst>
      <p:ext uri="{BB962C8B-B14F-4D97-AF65-F5344CB8AC3E}">
        <p14:creationId xmlns:p14="http://schemas.microsoft.com/office/powerpoint/2010/main" val="302692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704326"/>
            <a:ext cx="22754527" cy="719292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permezz tagħna, jitla’ innu ta’ radd il-ħajr quddiem Alla.</a:t>
            </a:r>
          </a:p>
        </p:txBody>
      </p:sp>
    </p:spTree>
    <p:extLst>
      <p:ext uri="{BB962C8B-B14F-4D97-AF65-F5344CB8AC3E}">
        <p14:creationId xmlns:p14="http://schemas.microsoft.com/office/powerpoint/2010/main" val="12835552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602</Words>
  <Application>Microsoft Office PowerPoint</Application>
  <PresentationFormat>Custom</PresentationFormat>
  <Paragraphs>70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Maltese Times Roman</vt:lpstr>
      <vt:lpstr>Times New Roman</vt:lpstr>
      <vt:lpstr>Default Design</vt:lpstr>
      <vt:lpstr>1_Default Design</vt:lpstr>
      <vt:lpstr>4_Default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L-Erbgħa 11 Il-Ġimgħa</dc:title>
  <dc:creator>Alfred Caruana</dc:creator>
  <cp:lastModifiedBy>Alfred</cp:lastModifiedBy>
  <cp:revision>46</cp:revision>
  <dcterms:created xsi:type="dcterms:W3CDTF">2011-05-18T18:30:19Z</dcterms:created>
  <dcterms:modified xsi:type="dcterms:W3CDTF">2023-03-01T05:09:04Z</dcterms:modified>
</cp:coreProperties>
</file>