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63" r:id="rId2"/>
    <p:sldId id="257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374" r:id="rId20"/>
    <p:sldId id="375" r:id="rId21"/>
    <p:sldId id="267" r:id="rId22"/>
    <p:sldId id="408" r:id="rId23"/>
    <p:sldId id="288" r:id="rId24"/>
    <p:sldId id="269" r:id="rId25"/>
    <p:sldId id="409" r:id="rId26"/>
    <p:sldId id="377" r:id="rId27"/>
    <p:sldId id="355" r:id="rId28"/>
    <p:sldId id="410" r:id="rId29"/>
    <p:sldId id="378" r:id="rId30"/>
    <p:sldId id="384" r:id="rId31"/>
    <p:sldId id="273" r:id="rId32"/>
    <p:sldId id="385" r:id="rId33"/>
    <p:sldId id="294" r:id="rId34"/>
    <p:sldId id="275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383" r:id="rId44"/>
    <p:sldId id="292" r:id="rId45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74D"/>
    <a:srgbClr val="003300"/>
    <a:srgbClr val="4C216D"/>
    <a:srgbClr val="0000CC"/>
    <a:srgbClr val="FFCC66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1" d="100"/>
          <a:sy n="31" d="100"/>
        </p:scale>
        <p:origin x="84" y="102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16/05/2023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2375558"/>
            <a:ext cx="22538504" cy="78488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8084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44, 18-21.23b-29; 45, 1-5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qalilna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Intom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tafu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tnejn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welditli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marti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wieħed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telaq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ħdejja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5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Qattgħuh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qattgħuh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bċejjeċ!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s’issa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rajtux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iżjed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jekk issa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teħduli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dan ukoll minn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wiċċi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tiġrilu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ħsara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intom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tniżżluli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xjuħiti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qabar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felaħx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iżomm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iżjed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dawk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madwaru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għajjat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5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Oħorġu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’l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kulħadd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ma kien hemm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ħadd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ħdejh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meta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wera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ruħu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għajjat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75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beka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semgħuh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Eġizzjani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semgħuh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ukoll in-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kollha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Fargħun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56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Għadu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felħux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iweġbuh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għax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miblugħin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quddiemu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2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385042"/>
            <a:ext cx="22466496" cy="98314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Ersqu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lejja!”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Huma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resqu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lejh u 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3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intom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begħtuni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issa la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tagħlux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la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tinkeddux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għax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begħtuni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02202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08384"/>
            <a:ext cx="22466496" cy="73832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biex tibqgħu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ħajjin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intom Alla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bagħatni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qabilkom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63748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Ġuda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resaq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Iddew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sidi,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jitkellem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 u jgħid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f’widnejn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sidi!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180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fil-ħwejjeġ kbar li għamel il-Mulej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2628380"/>
            <a:ext cx="22538504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il-ġuħ fuq l-art,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qerdilhom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qamħ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wiċċ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ir-raba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2483570"/>
            <a:ext cx="22538504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qabilhom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raġel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’il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Ġużeppi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mibjugħ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lsir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949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fil-ħwejjeġ kbar li għamel il-Mulej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Rabtulu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riġlejh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bil-ktajjen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dawrulu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ħadid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ma’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għonqu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3450"/>
            <a:ext cx="2239448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sakemm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seħħ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kien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ħabbar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kelma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rebbieħ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ħarġitu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540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fil-ħwejjeġ kbar li għamel il-Mulej</a:t>
            </a: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736392"/>
            <a:ext cx="22178463" cy="71287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s-sultan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bagħat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iħollu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dak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jaħkem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ħelsu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868917"/>
            <a:ext cx="22178463" cy="886374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sid fuq id-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ħallielu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f’idejh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ġidu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kollu.</a:t>
            </a:r>
          </a:p>
        </p:txBody>
      </p:sp>
    </p:spTree>
    <p:extLst>
      <p:ext uri="{BB962C8B-B14F-4D97-AF65-F5344CB8AC3E}">
        <p14:creationId xmlns:p14="http://schemas.microsoft.com/office/powerpoint/2010/main" val="2658214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fil-ħwejjeġ kbar li għamel il-Mulej</a:t>
            </a: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tagħdabx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għall-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tiegħek, għax int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bħall-Fargħun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Sidi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kellem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lill-qaddejja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tiegħu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staqsiehom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84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2555578"/>
            <a:ext cx="22682520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Iż-żmien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huwa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mitmum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indmu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emmnu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fl-Evanġelju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890651"/>
            <a:ext cx="23399750" cy="88202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10, 7-15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779714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Ġesù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lill-appostli</a:t>
            </a:r>
            <a:r>
              <a:rPr lang="en-US" altLang="mt-MT" sz="15500" dirty="0">
                <a:latin typeface="Times New Roman" pitchFamily="18" charset="0"/>
              </a:rPr>
              <a:t> tiegħu: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“Intom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sejrin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xandru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għidu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s-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Saltna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tas-Smewwiet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waslet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morda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qajmu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mejtin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lebbrużi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6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keċċu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xjaten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B’xejn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b’xejn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Tfittxux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jkollkom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flus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la tad-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deheb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la 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fidda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tar-ram;</a:t>
            </a:r>
            <a:r>
              <a:rPr lang="en-US" altLang="mt-MT" sz="15500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38786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ħorġa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għat-triq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żewġ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ilbiesi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qrieq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ħatar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ħaqqu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ħobżu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Fil-belt jew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raħal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fejn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73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tidħlu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araw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ikunx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hemm min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jixraqlu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tmorru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ibqgħu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sa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titilqu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hemm. Meta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tidħlu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sellmu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72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lin-nies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jekk tkun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jixirqilha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fuqha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tagħkom. Imma jekk tkun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jixirqilhiex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9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għandkom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jew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weġibna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lil sidi: “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Għandna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xiħ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tifel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żgħir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bin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xjuħitu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945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jerġa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lura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is-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tagħkom. Jekk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imbagħad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jilqagħkomx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jismax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kliemkom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oħorġu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681121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20368"/>
            <a:ext cx="22394488" cy="75608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’l barra minn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jew belt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farfru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saqajkom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338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75458"/>
            <a:ext cx="22394488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ħaqq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ikun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eħfef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Sodoma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Gomorra milli għal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il-belt”.</a:t>
            </a:r>
          </a:p>
        </p:txBody>
      </p:sp>
    </p:spTree>
    <p:extLst>
      <p:ext uri="{BB962C8B-B14F-4D97-AF65-F5344CB8AC3E}">
        <p14:creationId xmlns:p14="http://schemas.microsoft.com/office/powerpoint/2010/main" val="3242568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Ħuh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minn ta’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ommu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baqa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hu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waħdu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jħobbu</a:t>
            </a: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int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lill-qaddejja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tiegħek: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6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Niżżluhuli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nixħet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għajnejja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Jekk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iż-żgħir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jinżilx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magħkom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tarawx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iżjed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wiċċi</a:t>
            </a: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51410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ġara li meta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tlajna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missieri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il-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ħabbarnielu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kliem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sidi. Meta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mbagħad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qalilna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0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Erġgħu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morru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ixtru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ftit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qamħ</a:t>
            </a: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għednielu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nistgħux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ninżlu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hemm. Jekk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ikollna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5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ż-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żgħir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ninżlu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għax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nistgħux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naraw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wiċċ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dak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ir-raġel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jekk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ħuna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ż-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żgħir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jkunx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magħna</a:t>
            </a:r>
            <a:r>
              <a:rPr lang="mt-MT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3617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040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708</Words>
  <Application>Microsoft Office PowerPoint</Application>
  <PresentationFormat>Custom</PresentationFormat>
  <Paragraphs>85</Paragraphs>
  <Slides>44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118</cp:revision>
  <dcterms:created xsi:type="dcterms:W3CDTF">2011-05-17T18:28:43Z</dcterms:created>
  <dcterms:modified xsi:type="dcterms:W3CDTF">2023-05-16T04:31:04Z</dcterms:modified>
</cp:coreProperties>
</file>