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63" r:id="rId2"/>
    <p:sldId id="257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31" r:id="rId14"/>
    <p:sldId id="429" r:id="rId15"/>
    <p:sldId id="430" r:id="rId16"/>
    <p:sldId id="374" r:id="rId17"/>
    <p:sldId id="375" r:id="rId18"/>
    <p:sldId id="267" r:id="rId19"/>
    <p:sldId id="432" r:id="rId20"/>
    <p:sldId id="288" r:id="rId21"/>
    <p:sldId id="269" r:id="rId22"/>
    <p:sldId id="433" r:id="rId23"/>
    <p:sldId id="377" r:id="rId24"/>
    <p:sldId id="355" r:id="rId25"/>
    <p:sldId id="434" r:id="rId26"/>
    <p:sldId id="378" r:id="rId27"/>
    <p:sldId id="435" r:id="rId28"/>
    <p:sldId id="437" r:id="rId29"/>
    <p:sldId id="436" r:id="rId30"/>
    <p:sldId id="384" r:id="rId31"/>
    <p:sldId id="273" r:id="rId32"/>
    <p:sldId id="385" r:id="rId33"/>
    <p:sldId id="294" r:id="rId34"/>
    <p:sldId id="275" r:id="rId35"/>
    <p:sldId id="438" r:id="rId36"/>
    <p:sldId id="439" r:id="rId37"/>
    <p:sldId id="440" r:id="rId38"/>
    <p:sldId id="383" r:id="rId39"/>
    <p:sldId id="292" r:id="rId40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6174D"/>
    <a:srgbClr val="4C216D"/>
    <a:srgbClr val="0000CC"/>
    <a:srgbClr val="FFCC66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8" autoAdjust="0"/>
    <p:restoredTop sz="94660"/>
  </p:normalViewPr>
  <p:slideViewPr>
    <p:cSldViewPr>
      <p:cViewPr varScale="1">
        <p:scale>
          <a:sx n="31" d="100"/>
          <a:sy n="31" d="100"/>
        </p:scale>
        <p:origin x="84" y="1020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22/05/2023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2375558"/>
            <a:ext cx="22538504" cy="78488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8084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tal-Eżodu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Eżodu 3, 13-20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ntellagħkom mit-tbatija tal-Eġittu, f’art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il-Kangħanin, il-Ħittin u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l-Amurrin, il-Periżżin,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il-Ħiwwin u l-Ġebusin, </a:t>
            </a:r>
          </a:p>
        </p:txBody>
      </p:sp>
    </p:spTree>
    <p:extLst>
      <p:ext uri="{BB962C8B-B14F-4D97-AF65-F5344CB8AC3E}">
        <p14:creationId xmlns:p14="http://schemas.microsoft.com/office/powerpoint/2010/main" val="147236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420252"/>
            <a:ext cx="22466496" cy="975948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f’art tnixxi ħalib u għasel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Huma jisimgħu kliemek, u int u x-xjuħ ta’ Iżrael tmorru għand is-sultan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9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33673"/>
            <a:ext cx="22466496" cy="1213264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GB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tal-Eġittu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tgħidulu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Il-Mulej, Alla tal-Għebrej, iltaqa’ magħna.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issa, nitolbuk, ħallina nitbiegħdu tlitt ijiem mixi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072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69917"/>
            <a:ext cx="22466496" cy="746015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fid-desert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biex hemm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noffru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agrifiċċji lill-Mulej Alla tagħna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7648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 naf li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s-sultan tal-Eġittu ma jħallikomx toħorġu mingħajr ma jkun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imgiegħel b’saħħa. </a:t>
            </a:r>
          </a:p>
        </p:txBody>
      </p:sp>
    </p:spTree>
    <p:extLst>
      <p:ext uri="{BB962C8B-B14F-4D97-AF65-F5344CB8AC3E}">
        <p14:creationId xmlns:p14="http://schemas.microsoft.com/office/powerpoint/2010/main" val="3484760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Għalhekk jiena mmidd idejja u nolqot lill-Eġittu bl-għeġubijiet li nagħmel fih; wara dan il-Fargħun iħallikom tmorru”.</a:t>
            </a:r>
          </a:p>
        </p:txBody>
      </p:sp>
    </p:spTree>
    <p:extLst>
      <p:ext uri="{BB962C8B-B14F-4D97-AF65-F5344CB8AC3E}">
        <p14:creationId xmlns:p14="http://schemas.microsoft.com/office/powerpoint/2010/main" val="1892971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075858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jiftakar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patt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2322115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475855"/>
            <a:ext cx="22538504" cy="964827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Faħħru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xandru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ismu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għarrfu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lill-ġnus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għemejjel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475855"/>
            <a:ext cx="22538504" cy="964827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Ftakru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ħwejjeġ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kbar li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għamel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fl-għeġubijiet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ġudizzji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966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608384"/>
            <a:ext cx="22466496" cy="738322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F’dak iż-żmien, wara li Mosè sema’ l-leħen qalb </a:t>
            </a:r>
            <a:endParaRPr lang="en-GB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l-għollieq wieġeb lil Alla: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jiftakar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patt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27586"/>
            <a:ext cx="22394488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Jiftakar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patt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kelma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ta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elf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nisel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27586"/>
            <a:ext cx="22394488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patt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għamel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ma’ Abraham,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wegħda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ħalef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Iżakk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8792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jiftakar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patt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15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493857"/>
            <a:ext cx="22178463" cy="961227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kattar ħafna l-poplu tiegħu,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saħħu aktar mill-għedewwa tiegħu.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368196"/>
            <a:ext cx="22178463" cy="98635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Dawrilhom qalbhom biex jobogħdu l-poplu tiegħu,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biex jimxu bil-qerq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mal-qaddejja tiegħu.</a:t>
            </a:r>
            <a:endParaRPr lang="en-US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89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651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jiftakar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patt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54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368196"/>
            <a:ext cx="22178463" cy="98635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Bagħat lil Mosè, il-qaddej tiegħu,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lil Aron, li hu kien għażel.</a:t>
            </a:r>
          </a:p>
        </p:txBody>
      </p:sp>
    </p:spTree>
    <p:extLst>
      <p:ext uri="{BB962C8B-B14F-4D97-AF65-F5344CB8AC3E}">
        <p14:creationId xmlns:p14="http://schemas.microsoft.com/office/powerpoint/2010/main" val="2799052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2753975"/>
            <a:ext cx="22178463" cy="709203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Wera bihom għeġubijietu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ħwejjeġ tal-għaġeb fl-art ta’ Ħam.</a:t>
            </a:r>
            <a:endParaRPr lang="en-US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244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651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jiftakar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patt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4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“Ara, jiena mmur għand ulied Iżrael u ngħidilhom: </a:t>
            </a:r>
            <a:r>
              <a:rPr lang="en-GB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ta’ missirijietkom bagħatni għandkom”. U huma jistaqsuni: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564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142" y="341685"/>
            <a:ext cx="21901465" cy="1191661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Ejjew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għandi, intom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ilkoll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tinsabu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mħabbtin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mtaqqlin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nserraħkom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 </a:t>
            </a:r>
            <a:endParaRPr 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890651"/>
            <a:ext cx="23399750" cy="882027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11, 28-30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endParaRPr lang="en-GB" sz="15500" b="1" i="1" spc="-276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4859834"/>
            <a:ext cx="22394488" cy="288032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F’dak </a:t>
            </a:r>
            <a:r>
              <a:rPr lang="en-US" altLang="mt-MT" sz="15500" dirty="0" err="1">
                <a:latin typeface="Times New Roman" pitchFamily="18" charset="0"/>
              </a:rPr>
              <a:t>iż-żmien</a:t>
            </a:r>
            <a:r>
              <a:rPr lang="en-US" altLang="mt-MT" sz="15500" dirty="0">
                <a:latin typeface="Times New Roman" pitchFamily="18" charset="0"/>
              </a:rPr>
              <a:t>, Ġesù </a:t>
            </a:r>
            <a:r>
              <a:rPr lang="en-US" altLang="mt-MT" sz="15500" dirty="0" err="1">
                <a:latin typeface="Times New Roman" pitchFamily="18" charset="0"/>
              </a:rPr>
              <a:t>qal</a:t>
            </a:r>
            <a:r>
              <a:rPr lang="en-US" altLang="mt-MT" sz="15500" dirty="0"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583470"/>
            <a:ext cx="22394488" cy="94330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Ejjew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ilkoll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tinsabu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mħabbtin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mtaqqlin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nserraħkom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79382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75458"/>
            <a:ext cx="22394488" cy="96490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Ħudu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madmad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tgħallmu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għaliex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ħelwa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umli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4930231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03450"/>
            <a:ext cx="22394488" cy="9793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issibu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mistrieħ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ruħkom. Għax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madmad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ħelu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toqol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ħafif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3233662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“X’jismu?</a:t>
            </a:r>
            <a:r>
              <a:rPr lang="en-GB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en-GB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 xi ngħidilhom?”.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Alla wieġbu: </a:t>
            </a:r>
            <a:endParaRPr lang="en-GB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“Jien-li-Jien”.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U kompla jgħidlu:</a:t>
            </a:r>
          </a:p>
        </p:txBody>
      </p:sp>
    </p:spTree>
    <p:extLst>
      <p:ext uri="{BB962C8B-B14F-4D97-AF65-F5344CB8AC3E}">
        <p14:creationId xmlns:p14="http://schemas.microsoft.com/office/powerpoint/2010/main" val="204541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“Hekk għidilhom lil ulied Iżrael: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Jiena-Hu bagħatni għandkom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U Alla kompla jgħidlu: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“Hekk għandek tgħidilhom lil ulied Iżrael: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Jahweh, Alla ta’ missirijietkom, Alla ta’ Abraham, Alla ta’ Iżakk, </a:t>
            </a:r>
          </a:p>
        </p:txBody>
      </p:sp>
    </p:spTree>
    <p:extLst>
      <p:ext uri="{BB962C8B-B14F-4D97-AF65-F5344CB8AC3E}">
        <p14:creationId xmlns:p14="http://schemas.microsoft.com/office/powerpoint/2010/main" val="114695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ta’ Ġakobb, bagħatni għandkom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 ikun ismi għal dejjem u dan l-isem ifakkarkom fija minn nisel għal nisel. </a:t>
            </a:r>
          </a:p>
        </p:txBody>
      </p:sp>
    </p:spTree>
    <p:extLst>
      <p:ext uri="{BB962C8B-B14F-4D97-AF65-F5344CB8AC3E}">
        <p14:creationId xmlns:p14="http://schemas.microsoft.com/office/powerpoint/2010/main" val="1198769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Mur u iġbor ix-xjuħ ta’ Iżrael u għidilhom: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Il-Mulej, Alla ta’ Missirijietkom, Alla ta’ Abraham, Alla ta’ Iżakk, </a:t>
            </a:r>
          </a:p>
        </p:txBody>
      </p:sp>
    </p:spTree>
    <p:extLst>
      <p:ext uri="{BB962C8B-B14F-4D97-AF65-F5344CB8AC3E}">
        <p14:creationId xmlns:p14="http://schemas.microsoft.com/office/powerpoint/2010/main" val="307759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ta’ Ġakobb, deherli u qalli: Ħsibt fikom u x’qegħdin jagħmlulkom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fl-Eġittu. Jien inwegħedkom li</a:t>
            </a:r>
          </a:p>
        </p:txBody>
      </p:sp>
    </p:spTree>
    <p:extLst>
      <p:ext uri="{BB962C8B-B14F-4D97-AF65-F5344CB8AC3E}">
        <p14:creationId xmlns:p14="http://schemas.microsoft.com/office/powerpoint/2010/main" val="17735173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544</Words>
  <Application>Microsoft Office PowerPoint</Application>
  <PresentationFormat>Custom</PresentationFormat>
  <Paragraphs>81</Paragraphs>
  <Slides>39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120</cp:revision>
  <dcterms:created xsi:type="dcterms:W3CDTF">2011-05-17T18:28:43Z</dcterms:created>
  <dcterms:modified xsi:type="dcterms:W3CDTF">2023-05-22T12:38:14Z</dcterms:modified>
</cp:coreProperties>
</file>