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363" r:id="rId2"/>
    <p:sldId id="257" r:id="rId3"/>
    <p:sldId id="441" r:id="rId4"/>
    <p:sldId id="442" r:id="rId5"/>
    <p:sldId id="444" r:id="rId6"/>
    <p:sldId id="443" r:id="rId7"/>
    <p:sldId id="445" r:id="rId8"/>
    <p:sldId id="446" r:id="rId9"/>
    <p:sldId id="447" r:id="rId10"/>
    <p:sldId id="448" r:id="rId11"/>
    <p:sldId id="449" r:id="rId12"/>
    <p:sldId id="450" r:id="rId13"/>
    <p:sldId id="451" r:id="rId14"/>
    <p:sldId id="452" r:id="rId15"/>
    <p:sldId id="374" r:id="rId16"/>
    <p:sldId id="375" r:id="rId17"/>
    <p:sldId id="267" r:id="rId18"/>
    <p:sldId id="288" r:id="rId19"/>
    <p:sldId id="269" r:id="rId20"/>
    <p:sldId id="377" r:id="rId21"/>
    <p:sldId id="355" r:id="rId22"/>
    <p:sldId id="378" r:id="rId23"/>
    <p:sldId id="384" r:id="rId24"/>
    <p:sldId id="273" r:id="rId25"/>
    <p:sldId id="385" r:id="rId26"/>
    <p:sldId id="294" r:id="rId27"/>
    <p:sldId id="275" r:id="rId28"/>
    <p:sldId id="453" r:id="rId29"/>
    <p:sldId id="454" r:id="rId30"/>
    <p:sldId id="455" r:id="rId31"/>
    <p:sldId id="456" r:id="rId32"/>
    <p:sldId id="457" r:id="rId33"/>
    <p:sldId id="458" r:id="rId34"/>
    <p:sldId id="459" r:id="rId35"/>
    <p:sldId id="460" r:id="rId36"/>
    <p:sldId id="461" r:id="rId37"/>
    <p:sldId id="462" r:id="rId38"/>
    <p:sldId id="383" r:id="rId39"/>
    <p:sldId id="292" r:id="rId40"/>
  </p:sldIdLst>
  <p:sldSz cx="23399750" cy="125999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1pPr>
    <a:lvl2pPr marL="1028563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2pPr>
    <a:lvl3pPr marL="2057126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3pPr>
    <a:lvl4pPr marL="3085689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4pPr>
    <a:lvl5pPr marL="4114251" algn="ctr" rtl="0" fontAlgn="base">
      <a:spcBef>
        <a:spcPct val="0"/>
      </a:spcBef>
      <a:spcAft>
        <a:spcPct val="0"/>
      </a:spcAft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5pPr>
    <a:lvl6pPr marL="5142814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6pPr>
    <a:lvl7pPr marL="6171377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7pPr>
    <a:lvl8pPr marL="7199940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8pPr>
    <a:lvl9pPr marL="8228503" algn="l" defTabSz="2057126" rtl="0" eaLnBrk="1" latinLnBrk="0" hangingPunct="1">
      <a:defRPr sz="13498" kern="1200">
        <a:solidFill>
          <a:schemeClr val="tx1"/>
        </a:solidFill>
        <a:latin typeface="Maltese Times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9" userDrawn="1">
          <p15:clr>
            <a:srgbClr val="A4A3A4"/>
          </p15:clr>
        </p15:guide>
        <p15:guide id="2" pos="73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36174D"/>
    <a:srgbClr val="4C216D"/>
    <a:srgbClr val="0000CC"/>
    <a:srgbClr val="FFCC66"/>
    <a:srgbClr val="FF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88" autoAdjust="0"/>
    <p:restoredTop sz="94660"/>
  </p:normalViewPr>
  <p:slideViewPr>
    <p:cSldViewPr>
      <p:cViewPr varScale="1">
        <p:scale>
          <a:sx n="36" d="100"/>
          <a:sy n="36" d="100"/>
        </p:scale>
        <p:origin x="138" y="816"/>
      </p:cViewPr>
      <p:guideLst>
        <p:guide orient="horz" pos="3969"/>
        <p:guide pos="73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6E37D17-AE5C-48FF-BE17-BDB2C1E080F6}" type="datetimeFigureOut">
              <a:rPr lang="mt-MT"/>
              <a:pPr>
                <a:defRPr/>
              </a:pPr>
              <a:t>29/05/2023</a:t>
            </a:fld>
            <a:endParaRPr lang="mt-M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6063" y="685800"/>
            <a:ext cx="63658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mt-MT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mt-MT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mt-M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E8BFA0B-FBC4-4AE2-BC4A-DDA7F5A02F9A}" type="slidenum">
              <a:rPr lang="mt-MT"/>
              <a:pPr>
                <a:defRPr/>
              </a:pPr>
              <a:t>‹#›</a:t>
            </a:fld>
            <a:endParaRPr lang="mt-MT" dirty="0"/>
          </a:p>
        </p:txBody>
      </p:sp>
    </p:spTree>
    <p:extLst>
      <p:ext uri="{BB962C8B-B14F-4D97-AF65-F5344CB8AC3E}">
        <p14:creationId xmlns:p14="http://schemas.microsoft.com/office/powerpoint/2010/main" val="1254765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28563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57126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085689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14251" algn="l" rtl="0" eaLnBrk="0" fontAlgn="base" hangingPunct="0">
      <a:spcBef>
        <a:spcPct val="30000"/>
      </a:spcBef>
      <a:spcAft>
        <a:spcPct val="0"/>
      </a:spcAft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142814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171377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199940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228503" algn="l" defTabSz="2057126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46063" y="685800"/>
            <a:ext cx="6365875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t-MT" altLang="mt-MT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AB1567C-439E-42C3-AE11-5D26E8506166}" type="slidenum">
              <a:rPr lang="mt-MT" altLang="mt-MT" smtClean="0">
                <a:solidFill>
                  <a:srgbClr val="000000"/>
                </a:solidFill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mt-MT" altLang="mt-MT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4981" y="3914164"/>
            <a:ext cx="19889788" cy="270083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9963" y="7139993"/>
            <a:ext cx="16379825" cy="3219997"/>
          </a:xfrm>
        </p:spPr>
        <p:txBody>
          <a:bodyPr/>
          <a:lstStyle>
            <a:lvl1pPr marL="0" indent="0" algn="ctr">
              <a:buNone/>
              <a:defRPr/>
            </a:lvl1pPr>
            <a:lvl2pPr marL="840014" indent="0" algn="ctr">
              <a:buNone/>
              <a:defRPr/>
            </a:lvl2pPr>
            <a:lvl3pPr marL="1680027" indent="0" algn="ctr">
              <a:buNone/>
              <a:defRPr/>
            </a:lvl3pPr>
            <a:lvl4pPr marL="2520041" indent="0" algn="ctr">
              <a:buNone/>
              <a:defRPr/>
            </a:lvl4pPr>
            <a:lvl5pPr marL="3360054" indent="0" algn="ctr">
              <a:buNone/>
              <a:defRPr/>
            </a:lvl5pPr>
            <a:lvl6pPr marL="4200068" indent="0" algn="ctr">
              <a:buNone/>
              <a:defRPr/>
            </a:lvl6pPr>
            <a:lvl7pPr marL="5040081" indent="0" algn="ctr">
              <a:buNone/>
              <a:defRPr/>
            </a:lvl7pPr>
            <a:lvl8pPr marL="5880095" indent="0" algn="ctr">
              <a:buNone/>
              <a:defRPr/>
            </a:lvl8pPr>
            <a:lvl9pPr marL="672010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F5507-78F7-471B-A3E1-47CC657A0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EB87D-8CD9-43EB-8B89-E3E7E8A41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0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64819" y="504585"/>
            <a:ext cx="5264944" cy="10750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9988" y="504585"/>
            <a:ext cx="15404835" cy="10750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82029-1245-41E6-A0DF-1113D7E05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59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60ED1-1FE2-4C2F-973D-927C0252F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3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8419" y="8096660"/>
            <a:ext cx="19889788" cy="2502498"/>
          </a:xfrm>
        </p:spPr>
        <p:txBody>
          <a:bodyPr anchor="t"/>
          <a:lstStyle>
            <a:lvl1pPr algn="l">
              <a:defRPr sz="7349" b="1" cap="all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48419" y="5340414"/>
            <a:ext cx="19889788" cy="2756246"/>
          </a:xfrm>
        </p:spPr>
        <p:txBody>
          <a:bodyPr anchor="b"/>
          <a:lstStyle>
            <a:lvl1pPr marL="0" indent="0">
              <a:buNone/>
              <a:defRPr sz="3675"/>
            </a:lvl1pPr>
            <a:lvl2pPr marL="840014" indent="0">
              <a:buNone/>
              <a:defRPr sz="3307"/>
            </a:lvl2pPr>
            <a:lvl3pPr marL="1680027" indent="0">
              <a:buNone/>
              <a:defRPr sz="2940"/>
            </a:lvl3pPr>
            <a:lvl4pPr marL="2520041" indent="0">
              <a:buNone/>
              <a:defRPr sz="2572"/>
            </a:lvl4pPr>
            <a:lvl5pPr marL="3360054" indent="0">
              <a:buNone/>
              <a:defRPr sz="2572"/>
            </a:lvl5pPr>
            <a:lvl6pPr marL="4200068" indent="0">
              <a:buNone/>
              <a:defRPr sz="2572"/>
            </a:lvl6pPr>
            <a:lvl7pPr marL="5040081" indent="0">
              <a:buNone/>
              <a:defRPr sz="2572"/>
            </a:lvl7pPr>
            <a:lvl8pPr marL="5880095" indent="0">
              <a:buNone/>
              <a:defRPr sz="2572"/>
            </a:lvl8pPr>
            <a:lvl9pPr marL="6720108" indent="0">
              <a:buNone/>
              <a:defRPr sz="257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D96B7-B1E7-4C12-AC8F-450276B3E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7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4873" y="2939998"/>
            <a:ext cx="10334890" cy="8315410"/>
          </a:xfrm>
        </p:spPr>
        <p:txBody>
          <a:bodyPr/>
          <a:lstStyle>
            <a:lvl1pPr>
              <a:defRPr sz="5144"/>
            </a:lvl1pPr>
            <a:lvl2pPr>
              <a:defRPr sz="4410"/>
            </a:lvl2pPr>
            <a:lvl3pPr>
              <a:defRPr sz="3675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71AD7-C5DE-4FBF-BEFC-C0BA38ECC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21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9988" y="2820415"/>
            <a:ext cx="10338953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9988" y="3995830"/>
            <a:ext cx="10338953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6750" y="2820415"/>
            <a:ext cx="10343014" cy="1175415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886750" y="3995830"/>
            <a:ext cx="10343014" cy="7259577"/>
          </a:xfrm>
        </p:spPr>
        <p:txBody>
          <a:bodyPr/>
          <a:lstStyle>
            <a:lvl1pPr>
              <a:defRPr sz="4410"/>
            </a:lvl1pPr>
            <a:lvl2pPr>
              <a:defRPr sz="3675"/>
            </a:lvl2pPr>
            <a:lvl3pPr>
              <a:defRPr sz="3307"/>
            </a:lvl3pPr>
            <a:lvl4pPr>
              <a:defRPr sz="2940"/>
            </a:lvl4pPr>
            <a:lvl5pPr>
              <a:defRPr sz="2940"/>
            </a:lvl5pPr>
            <a:lvl6pPr>
              <a:defRPr sz="2940"/>
            </a:lvl6pPr>
            <a:lvl7pPr>
              <a:defRPr sz="2940"/>
            </a:lvl7pPr>
            <a:lvl8pPr>
              <a:defRPr sz="2940"/>
            </a:lvl8pPr>
            <a:lvl9pPr>
              <a:defRPr sz="29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80A3D-41CC-4EAC-AC64-DB6BB4CF2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03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F9A6A-9B82-4116-B7E2-64A3EBE38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6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61234-87AA-4069-A996-BBA5DF31B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4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989" y="501666"/>
            <a:ext cx="7698357" cy="2134998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8652" y="501667"/>
            <a:ext cx="13081110" cy="10753741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t-M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9989" y="2636665"/>
            <a:ext cx="7698357" cy="8618743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6630C-24FD-41F3-ABD9-994B133C1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2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515" y="8819992"/>
            <a:ext cx="14039850" cy="1041250"/>
          </a:xfrm>
        </p:spPr>
        <p:txBody>
          <a:bodyPr anchor="b"/>
          <a:lstStyle>
            <a:lvl1pPr algn="l">
              <a:defRPr sz="3675" b="1"/>
            </a:lvl1pPr>
          </a:lstStyle>
          <a:p>
            <a:r>
              <a:rPr lang="en-US"/>
              <a:t>Click to edit Master title style</a:t>
            </a:r>
            <a:endParaRPr lang="mt-M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6515" y="1125832"/>
            <a:ext cx="14039850" cy="7559993"/>
          </a:xfrm>
        </p:spPr>
        <p:txBody>
          <a:bodyPr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pPr lvl="0"/>
            <a:endParaRPr lang="mt-M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6515" y="9861241"/>
            <a:ext cx="14039850" cy="1478748"/>
          </a:xfrm>
        </p:spPr>
        <p:txBody>
          <a:bodyPr/>
          <a:lstStyle>
            <a:lvl1pPr marL="0" indent="0">
              <a:buNone/>
              <a:defRPr sz="2572"/>
            </a:lvl1pPr>
            <a:lvl2pPr marL="840014" indent="0">
              <a:buNone/>
              <a:defRPr sz="2205"/>
            </a:lvl2pPr>
            <a:lvl3pPr marL="1680027" indent="0">
              <a:buNone/>
              <a:defRPr sz="1837"/>
            </a:lvl3pPr>
            <a:lvl4pPr marL="2520041" indent="0">
              <a:buNone/>
              <a:defRPr sz="1654"/>
            </a:lvl4pPr>
            <a:lvl5pPr marL="3360054" indent="0">
              <a:buNone/>
              <a:defRPr sz="1654"/>
            </a:lvl5pPr>
            <a:lvl6pPr marL="4200068" indent="0">
              <a:buNone/>
              <a:defRPr sz="1654"/>
            </a:lvl6pPr>
            <a:lvl7pPr marL="5040081" indent="0">
              <a:buNone/>
              <a:defRPr sz="1654"/>
            </a:lvl7pPr>
            <a:lvl8pPr marL="5880095" indent="0">
              <a:buNone/>
              <a:defRPr sz="1654"/>
            </a:lvl8pPr>
            <a:lvl9pPr marL="6720108" indent="0">
              <a:buNone/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01F9A-8ED9-4F41-941F-97AF07AA3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0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69988" y="504584"/>
            <a:ext cx="21059775" cy="209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2939998"/>
            <a:ext cx="21059775" cy="8315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mt-MT"/>
              <a:t>Click to edit Master text styles</a:t>
            </a:r>
          </a:p>
          <a:p>
            <a:pPr lvl="1"/>
            <a:r>
              <a:rPr lang="en-US" altLang="mt-MT"/>
              <a:t>Second level</a:t>
            </a:r>
          </a:p>
          <a:p>
            <a:pPr lvl="2"/>
            <a:r>
              <a:rPr lang="en-US" altLang="mt-MT"/>
              <a:t>Third level</a:t>
            </a:r>
          </a:p>
          <a:p>
            <a:pPr lvl="3"/>
            <a:r>
              <a:rPr lang="en-US" altLang="mt-MT"/>
              <a:t>Fourth level</a:t>
            </a:r>
          </a:p>
          <a:p>
            <a:pPr lvl="4"/>
            <a:r>
              <a:rPr lang="en-US" altLang="mt-MT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9987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994915" y="11474156"/>
            <a:ext cx="7409921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572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6769821" y="11474156"/>
            <a:ext cx="5459942" cy="87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572">
                <a:latin typeface="+mn-lt"/>
              </a:defRPr>
            </a:lvl1pPr>
          </a:lstStyle>
          <a:p>
            <a:pPr>
              <a:defRPr/>
            </a:pPr>
            <a:fld id="{15F08B51-B0A6-4BFA-90BC-03E46CEE4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06" r:id="rId1"/>
    <p:sldLayoutId id="2147486407" r:id="rId2"/>
    <p:sldLayoutId id="2147486408" r:id="rId3"/>
    <p:sldLayoutId id="2147486409" r:id="rId4"/>
    <p:sldLayoutId id="2147486410" r:id="rId5"/>
    <p:sldLayoutId id="2147486411" r:id="rId6"/>
    <p:sldLayoutId id="2147486412" r:id="rId7"/>
    <p:sldLayoutId id="2147486413" r:id="rId8"/>
    <p:sldLayoutId id="2147486414" r:id="rId9"/>
    <p:sldLayoutId id="2147486415" r:id="rId10"/>
    <p:sldLayoutId id="214748641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5pPr>
      <a:lvl6pPr marL="84001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6pPr>
      <a:lvl7pPr marL="1680027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7pPr>
      <a:lvl8pPr marL="2520041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8pPr>
      <a:lvl9pPr marL="3360054" algn="ctr" rtl="0" fontAlgn="base">
        <a:spcBef>
          <a:spcPct val="0"/>
        </a:spcBef>
        <a:spcAft>
          <a:spcPct val="0"/>
        </a:spcAft>
        <a:defRPr sz="8084">
          <a:solidFill>
            <a:schemeClr val="tx2"/>
          </a:solidFill>
          <a:latin typeface="Arial" charset="0"/>
        </a:defRPr>
      </a:lvl9pPr>
    </p:titleStyle>
    <p:bodyStyle>
      <a:lvl1pPr marL="630010" indent="-630010" algn="l" rtl="0" eaLnBrk="0" fontAlgn="base" hangingPunct="0">
        <a:spcBef>
          <a:spcPct val="20000"/>
        </a:spcBef>
        <a:spcAft>
          <a:spcPct val="0"/>
        </a:spcAft>
        <a:buChar char="•"/>
        <a:defRPr sz="5879">
          <a:solidFill>
            <a:schemeClr val="tx1"/>
          </a:solidFill>
          <a:latin typeface="+mn-lt"/>
          <a:ea typeface="+mn-ea"/>
          <a:cs typeface="+mn-cs"/>
        </a:defRPr>
      </a:lvl1pPr>
      <a:lvl2pPr marL="1365022" indent="-525008" algn="l" rtl="0" eaLnBrk="0" fontAlgn="base" hangingPunct="0">
        <a:spcBef>
          <a:spcPct val="20000"/>
        </a:spcBef>
        <a:spcAft>
          <a:spcPct val="0"/>
        </a:spcAft>
        <a:buChar char="–"/>
        <a:defRPr sz="5144">
          <a:solidFill>
            <a:schemeClr val="tx1"/>
          </a:solidFill>
          <a:latin typeface="+mn-lt"/>
        </a:defRPr>
      </a:lvl2pPr>
      <a:lvl3pPr marL="2100034" indent="-420007" algn="l" rtl="0" eaLnBrk="0" fontAlgn="base" hangingPunct="0">
        <a:spcBef>
          <a:spcPct val="20000"/>
        </a:spcBef>
        <a:spcAft>
          <a:spcPct val="0"/>
        </a:spcAft>
        <a:buChar char="•"/>
        <a:defRPr sz="4410">
          <a:solidFill>
            <a:schemeClr val="tx1"/>
          </a:solidFill>
          <a:latin typeface="+mn-lt"/>
        </a:defRPr>
      </a:lvl3pPr>
      <a:lvl4pPr marL="2940047" indent="-420007" algn="l" rtl="0" eaLnBrk="0" fontAlgn="base" hangingPunct="0">
        <a:spcBef>
          <a:spcPct val="20000"/>
        </a:spcBef>
        <a:spcAft>
          <a:spcPct val="0"/>
        </a:spcAft>
        <a:buChar char="–"/>
        <a:defRPr sz="3675">
          <a:solidFill>
            <a:schemeClr val="tx1"/>
          </a:solidFill>
          <a:latin typeface="+mn-lt"/>
        </a:defRPr>
      </a:lvl4pPr>
      <a:lvl5pPr marL="3780061" indent="-420007" algn="l" rtl="0" eaLnBrk="0" fontAlgn="base" hangingPunct="0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5pPr>
      <a:lvl6pPr marL="462007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6pPr>
      <a:lvl7pPr marL="5460088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7pPr>
      <a:lvl8pPr marL="6300102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8pPr>
      <a:lvl9pPr marL="7140115" indent="-420007" algn="l" rtl="0" fontAlgn="base">
        <a:spcBef>
          <a:spcPct val="20000"/>
        </a:spcBef>
        <a:spcAft>
          <a:spcPct val="0"/>
        </a:spcAft>
        <a:buChar char="»"/>
        <a:defRPr sz="3675">
          <a:solidFill>
            <a:schemeClr val="tx1"/>
          </a:solidFill>
          <a:latin typeface="+mn-lt"/>
        </a:defRPr>
      </a:lvl9pPr>
    </p:bodyStyle>
    <p:otherStyle>
      <a:defPPr>
        <a:defRPr lang="mt-MT"/>
      </a:defPPr>
      <a:lvl1pPr marL="0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27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4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54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6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081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095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08" algn="l" defTabSz="1680027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Celtic%20Alleluia%20F.wav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30623" y="2375558"/>
            <a:ext cx="22538504" cy="784887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endParaRPr lang="en-US" sz="8084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Qari </a:t>
            </a:r>
            <a:r>
              <a:rPr lang="en-US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mill-</a:t>
            </a:r>
            <a:r>
              <a:rPr lang="en-US" sz="15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Ktieb</a:t>
            </a:r>
            <a:endParaRPr lang="en-US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tal-Eżodu</a:t>
            </a:r>
            <a:endParaRPr lang="en-US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de-DE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Eżodu 19, 1-2.9-11.16-20b</a:t>
            </a:r>
            <a:endParaRPr lang="en-US" sz="155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179314"/>
            <a:ext cx="22466496" cy="1216935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u triegħed il-poplu kollu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fil-kamp. Mosè ħareġ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il-poplu mill-kamp biex jiltaqgħu ma’ Alla; u waqfu f’riġlejn il-muntanja.</a:t>
            </a:r>
          </a:p>
        </p:txBody>
      </p:sp>
    </p:spTree>
    <p:extLst>
      <p:ext uri="{BB962C8B-B14F-4D97-AF65-F5344CB8AC3E}">
        <p14:creationId xmlns:p14="http://schemas.microsoft.com/office/powerpoint/2010/main" val="3016363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179314"/>
            <a:ext cx="22466496" cy="1216935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Il-muntanja tas-Sinaj bdiet iddaħħan kollha kemm hi, għax niżel fuqha l-Mulej </a:t>
            </a:r>
            <a:r>
              <a:rPr lang="mt-MT" sz="15500" spc="-300" dirty="0">
                <a:latin typeface="Times New Roman" pitchFamily="18" charset="0"/>
                <a:cs typeface="Times New Roman" pitchFamily="18" charset="0"/>
              </a:rPr>
              <a:t>fin-nar. Id-duħħan beda tiela’ </a:t>
            </a: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’l fuq bħad-duħħan ta’ forn,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131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179314"/>
            <a:ext cx="22466496" cy="1216935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u l-muntanja kienet titheżżeż kollha. Kulma jmur id-daqq tat-tromba kien dejjem jitqawwa. Imbagħad tkellem Mosè, </a:t>
            </a:r>
          </a:p>
        </p:txBody>
      </p:sp>
    </p:spTree>
    <p:extLst>
      <p:ext uri="{BB962C8B-B14F-4D97-AF65-F5344CB8AC3E}">
        <p14:creationId xmlns:p14="http://schemas.microsoft.com/office/powerpoint/2010/main" val="3345171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1475458"/>
            <a:ext cx="22466496" cy="964907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u Alla wieġbu b’ragħda.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U niżel il-Mulej fuq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il-quċċata tal-muntanja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tas-Sinaj,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55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591582"/>
            <a:ext cx="22466496" cy="7416824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u l-Mulej sejjaħ lil Mosè biex jitla’ fuq il-quċċata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tal-muntanja. U Mosè tala’.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36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0723" y="3504903"/>
            <a:ext cx="20738304" cy="559177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</a:t>
            </a: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ulej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mt-MT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oddu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ajr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Alla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338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448" y="4292426"/>
            <a:ext cx="23399750" cy="496855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Ta’ min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ifaħħrek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jgħollik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fuq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kollox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għal dejjem</a:t>
            </a:r>
          </a:p>
        </p:txBody>
      </p:sp>
      <p:sp>
        <p:nvSpPr>
          <p:cNvPr id="2" name="Rectangle 1"/>
          <p:cNvSpPr/>
          <p:nvPr/>
        </p:nvSpPr>
        <p:spPr>
          <a:xfrm>
            <a:off x="1368152" y="827386"/>
            <a:ext cx="16884451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mt-MT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Salm Responsorjali</a:t>
            </a:r>
            <a:endParaRPr lang="en-US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58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623" y="1475855"/>
            <a:ext cx="22538504" cy="964827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Imbierek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int, Mulej, Alla ta’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missirijietna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Imbierek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ismek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qaddis u </a:t>
            </a:r>
            <a:r>
              <a:rPr lang="en-US" altLang="mt-MT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msebbaħ</a:t>
            </a:r>
            <a:r>
              <a:rPr lang="en-US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55578"/>
            <a:ext cx="23399750" cy="748883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Ta’ min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ifaħħrek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jgħollik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fuq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kollox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għal dejjem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583470"/>
            <a:ext cx="22394488" cy="943304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Imbierek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int fit-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tempju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5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tas-sebħ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imqaddes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tiegħek,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imbierek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int fuq it-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tron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</a:t>
            </a:r>
            <a:r>
              <a:rPr lang="en-US" sz="1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saltnatek</a:t>
            </a:r>
            <a:r>
              <a:rPr lang="en-US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323330"/>
            <a:ext cx="22466496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Fit-tielet xahar mill-ħruġ ta’ wlied Iżrael mill-art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tal-Eġittu, dakinhar stess, waslu fid-deżert tas-Sinaj. Wara li refgħu t-tined,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2931" y="2663590"/>
            <a:ext cx="23399750" cy="727280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Ta’ min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ifaħħrek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jgħollik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fuq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kollox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għal dejjem</a:t>
            </a:r>
          </a:p>
        </p:txBody>
      </p:sp>
    </p:spTree>
    <p:extLst>
      <p:ext uri="{BB962C8B-B14F-4D97-AF65-F5344CB8AC3E}">
        <p14:creationId xmlns:p14="http://schemas.microsoft.com/office/powerpoint/2010/main" val="2438615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0643" y="468140"/>
            <a:ext cx="22178463" cy="1166529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Imbierek int li qiegħed fuq il-kerubini,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 ħarstek tinded l-abbissi,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imbierek int fil-wisa’ kollu tas-sema.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706" y="2610775"/>
            <a:ext cx="23399750" cy="738002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Ta’ min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ifaħħrek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jgħollik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fuq </a:t>
            </a:r>
            <a:r>
              <a:rPr lang="en-US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kollox</a:t>
            </a:r>
            <a:r>
              <a:rPr lang="en-US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għal dejjem</a:t>
            </a:r>
          </a:p>
        </p:txBody>
      </p:sp>
    </p:spTree>
    <p:extLst>
      <p:ext uri="{BB962C8B-B14F-4D97-AF65-F5344CB8AC3E}">
        <p14:creationId xmlns:p14="http://schemas.microsoft.com/office/powerpoint/2010/main" val="1429254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228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142" y="341685"/>
            <a:ext cx="21901465" cy="1191661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Infaħħrek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Missier, Sid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is-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sema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l-art,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 inti dawn il-ħwejjeġ tas-Saltna </a:t>
            </a: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wrejthom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en-US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liċ-ċkejknin</a:t>
            </a:r>
            <a:r>
              <a:rPr lang="en-US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  <a:endParaRPr lang="en-US" sz="15500" spc="-27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9806770" y="6072496"/>
            <a:ext cx="415466" cy="228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205692" tIns="102847" rIns="205692" bIns="102847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254265" y="4893813"/>
            <a:ext cx="22800350" cy="260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205692" tIns="102847" rIns="205692" bIns="102847">
            <a:spAutoFit/>
          </a:bodyPr>
          <a:lstStyle/>
          <a:p>
            <a:pPr algn="ctr" eaLnBrk="1" hangingPunct="1">
              <a:defRPr/>
            </a:pPr>
            <a:r>
              <a:rPr lang="en-GB" sz="15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Hallelujah, Hallelujah  </a:t>
            </a:r>
          </a:p>
        </p:txBody>
      </p:sp>
      <p:pic>
        <p:nvPicPr>
          <p:cNvPr id="5" name="Celtic Alleluia F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21944897" y="10987263"/>
            <a:ext cx="341498" cy="33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07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1890651"/>
            <a:ext cx="23399750" cy="8820274"/>
          </a:xfrm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Qari mill-Evanġel</a:t>
            </a:r>
            <a:r>
              <a:rPr lang="en-GB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</a:t>
            </a:r>
            <a:r>
              <a:rPr lang="mt-MT" sz="15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skont </a:t>
            </a:r>
            <a:endParaRPr lang="en-GB" sz="15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55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San Mattew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mt-MT" sz="10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Mt 13, 10-17</a:t>
            </a:r>
          </a:p>
          <a:p>
            <a:pPr marL="0" indent="0" algn="ctr" eaLnBrk="1" hangingPunct="1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R:/ Glorja </a:t>
            </a:r>
            <a:r>
              <a:rPr lang="en-GB" sz="15500" b="1" i="1" spc="-276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lilek</a:t>
            </a:r>
            <a:r>
              <a:rPr lang="en-GB" sz="15500" b="1" i="1" spc="-276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Mulej</a:t>
            </a:r>
          </a:p>
          <a:p>
            <a:pPr marL="0" indent="0" algn="ctr" eaLnBrk="1" hangingPunct="1">
              <a:spcBef>
                <a:spcPts val="0"/>
              </a:spcBef>
              <a:buNone/>
              <a:defRPr/>
            </a:pPr>
            <a:endParaRPr lang="mt-MT" sz="6614" i="1" dirty="0">
              <a:latin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endParaRPr lang="mt-MT" sz="6614" i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mt-MT" sz="11024" dirty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323330"/>
            <a:ext cx="22394488" cy="11953328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>
                <a:latin typeface="Times New Roman" pitchFamily="18" charset="0"/>
              </a:rPr>
              <a:t>F’dak </a:t>
            </a:r>
            <a:r>
              <a:rPr lang="en-US" altLang="mt-MT" sz="15500" dirty="0" err="1">
                <a:latin typeface="Times New Roman" pitchFamily="18" charset="0"/>
              </a:rPr>
              <a:t>iż-żmien</a:t>
            </a:r>
            <a:r>
              <a:rPr lang="en-US" altLang="mt-MT" sz="15500" dirty="0">
                <a:latin typeface="Times New Roman" pitchFamily="18" charset="0"/>
              </a:rPr>
              <a:t>, </a:t>
            </a:r>
            <a:r>
              <a:rPr lang="en-US" altLang="mt-MT" sz="15500" dirty="0" err="1">
                <a:latin typeface="Times New Roman" pitchFamily="18" charset="0"/>
              </a:rPr>
              <a:t>resqu</a:t>
            </a:r>
            <a:r>
              <a:rPr lang="en-US" altLang="mt-MT" sz="15500" dirty="0">
                <a:latin typeface="Times New Roman" pitchFamily="18" charset="0"/>
              </a:rPr>
              <a:t> </a:t>
            </a:r>
            <a:r>
              <a:rPr lang="en-US" altLang="mt-MT" sz="15500" dirty="0" err="1">
                <a:latin typeface="Times New Roman" pitchFamily="18" charset="0"/>
              </a:rPr>
              <a:t>lejn</a:t>
            </a:r>
            <a:r>
              <a:rPr lang="en-US" altLang="mt-MT" sz="15500" dirty="0">
                <a:latin typeface="Times New Roman" pitchFamily="18" charset="0"/>
              </a:rPr>
              <a:t> Ġesù d-</a:t>
            </a:r>
            <a:r>
              <a:rPr lang="en-US" altLang="mt-MT" sz="15500" dirty="0" err="1">
                <a:latin typeface="Times New Roman" pitchFamily="18" charset="0"/>
              </a:rPr>
              <a:t>dixxipli</a:t>
            </a:r>
            <a:r>
              <a:rPr lang="en-US" altLang="mt-MT" sz="15500" dirty="0">
                <a:latin typeface="Times New Roman" pitchFamily="18" charset="0"/>
              </a:rPr>
              <a:t> u </a:t>
            </a:r>
            <a:r>
              <a:rPr lang="en-US" altLang="mt-MT" sz="15500" dirty="0" err="1">
                <a:latin typeface="Times New Roman" pitchFamily="18" charset="0"/>
              </a:rPr>
              <a:t>staqsewh</a:t>
            </a:r>
            <a:r>
              <a:rPr lang="en-US" altLang="mt-MT" sz="15500" dirty="0">
                <a:latin typeface="Times New Roman" pitchFamily="18" charset="0"/>
              </a:rPr>
              <a:t>: </a:t>
            </a:r>
            <a:endParaRPr lang="mt-MT" altLang="mt-MT" sz="15500" dirty="0"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</a:t>
            </a:r>
            <a:r>
              <a:rPr lang="en-US" altLang="mt-MT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Għaliex</a:t>
            </a:r>
            <a:r>
              <a:rPr lang="en-US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tkellimhom</a:t>
            </a:r>
            <a:r>
              <a:rPr lang="en-US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bil-parabboli</a:t>
            </a:r>
            <a:r>
              <a:rPr lang="en-US" altLang="mt-MT" sz="15500" b="1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?”. </a:t>
            </a:r>
            <a:endParaRPr lang="mt-MT" altLang="mt-MT" sz="15500" b="1" i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dirty="0">
                <a:latin typeface="Times New Roman" pitchFamily="18" charset="0"/>
              </a:rPr>
              <a:t>Hu </a:t>
            </a:r>
            <a:r>
              <a:rPr lang="en-US" altLang="mt-MT" sz="15500" dirty="0" err="1">
                <a:latin typeface="Times New Roman" pitchFamily="18" charset="0"/>
              </a:rPr>
              <a:t>weġibhom</a:t>
            </a:r>
            <a:r>
              <a:rPr lang="en-US" altLang="mt-MT" sz="15500" dirty="0">
                <a:latin typeface="Times New Roman" pitchFamily="18" charset="0"/>
              </a:rPr>
              <a:t>: </a:t>
            </a:r>
            <a:endParaRPr lang="mt-MT" altLang="mt-MT" sz="155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439454"/>
            <a:ext cx="22394488" cy="972108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“Għax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ingħata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tagħrfu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misteri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tas-Saltna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tas-Smewwiet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 iżda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lilhom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dan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kienx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mogħti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7368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323330"/>
            <a:ext cx="22394488" cy="1195332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 </a:t>
            </a:r>
            <a:r>
              <a:rPr lang="en-US" altLang="mt-MT" sz="155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kull min </a:t>
            </a:r>
            <a:r>
              <a:rPr lang="en-US" altLang="mt-MT" sz="15500" b="1" i="1" spc="-3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għandu</a:t>
            </a:r>
            <a:r>
              <a:rPr lang="en-US" altLang="mt-MT" sz="155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  <a:r>
              <a:rPr lang="mt-MT" altLang="mt-MT" sz="155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spc="-3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jingħatalu</a:t>
            </a:r>
            <a:r>
              <a:rPr lang="en-US" altLang="mt-MT" sz="155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jkollu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żżejjed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ukoll; iżda min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għandux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jitteħidlu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saħansitra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dak li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għandu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  <a:endParaRPr lang="en-US" altLang="mt-MT" sz="155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10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323330"/>
            <a:ext cx="22466496" cy="12025336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minn Rafidim waslu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fid-deżert tas-Sinaj u waqqfu t-tined fid-deżert. Iżrael waqqaf it-tined hemm, biswit il-muntanja.</a:t>
            </a:r>
          </a:p>
        </p:txBody>
      </p:sp>
    </p:spTree>
    <p:extLst>
      <p:ext uri="{BB962C8B-B14F-4D97-AF65-F5344CB8AC3E}">
        <p14:creationId xmlns:p14="http://schemas.microsoft.com/office/powerpoint/2010/main" val="3386280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323330"/>
            <a:ext cx="22394488" cy="1195332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għalhekk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inkellimhom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bil-parabboli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 għax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iħarsu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kemm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iħarsu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jarawx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jisimgħu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kemm </a:t>
            </a:r>
            <a:r>
              <a:rPr lang="en-US" altLang="mt-MT" sz="15500" b="1" i="1" spc="-3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jisimgħu</a:t>
            </a:r>
            <a:r>
              <a:rPr lang="en-US" altLang="mt-MT" sz="155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</a:t>
            </a:r>
            <a:r>
              <a:rPr lang="en-US" altLang="mt-MT" sz="15500" b="1" i="1" spc="-3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jifhmux</a:t>
            </a:r>
            <a:r>
              <a:rPr lang="en-US" altLang="mt-MT" sz="15500" b="1" i="1" spc="-3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50897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628380"/>
            <a:ext cx="22394488" cy="734481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hekk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isseħħ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fihom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profezija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Isaija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li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tgħid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163664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323330"/>
            <a:ext cx="22394488" cy="1195332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‘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Tisimgħu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kemm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tisimgħu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tifhmux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tħarsu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kemm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tħarsu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tarawx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Għax 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qalb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ta’ dan </a:t>
            </a:r>
            <a:endParaRPr lang="mt-MT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il-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poplu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twebbset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619336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323330"/>
            <a:ext cx="22394488" cy="1195332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kienu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tqal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biex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jisimgħu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b’widnejhom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għalqu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għajnejhom</a:t>
            </a:r>
            <a:endParaRPr lang="en-US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li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jmorrux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jaraw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b’għajnejhom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3486491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440248"/>
            <a:ext cx="22394488" cy="972108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jisimgħu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b’widnejhom</a:t>
            </a:r>
            <a:endParaRPr lang="en-US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jifhmu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b’moħħhom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</a:t>
            </a: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hekk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ibiddlu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ħajjithom</a:t>
            </a:r>
            <a:endParaRPr lang="en-US" altLang="mt-MT" sz="155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jiena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nfejjaqhom</a:t>
            </a:r>
            <a:r>
              <a:rPr lang="mt-MT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’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98252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404244"/>
            <a:ext cx="22394488" cy="97930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Intom, iżda,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henjin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għajnejkom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għax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qegħdin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jaraw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;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henjin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widnejkom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għax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qegħdin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jisimgħu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374547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1440248"/>
            <a:ext cx="22394488" cy="972108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Tassew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ngħidilkom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li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bosta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profeti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nies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ġusti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xtaqu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jaraw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dak li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qegħdin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taraw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intom u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rawhx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2679859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2631" y="2627586"/>
            <a:ext cx="22394488" cy="734481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u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jisimgħu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dak li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qegħdin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tisimgħu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intom u ma </a:t>
            </a:r>
            <a:r>
              <a:rPr lang="en-US" altLang="mt-MT" sz="15500" b="1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semgħuhx</a:t>
            </a:r>
            <a:r>
              <a:rPr lang="en-US" alt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!”.</a:t>
            </a:r>
          </a:p>
        </p:txBody>
      </p:sp>
    </p:spTree>
    <p:extLst>
      <p:ext uri="{BB962C8B-B14F-4D97-AF65-F5344CB8AC3E}">
        <p14:creationId xmlns:p14="http://schemas.microsoft.com/office/powerpoint/2010/main" val="35820325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0340711" y="6072494"/>
            <a:ext cx="184731" cy="1237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7439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1186707" y="3852877"/>
            <a:ext cx="21314367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Kelma</a:t>
            </a:r>
            <a:r>
              <a:rPr lang="en-GB" sz="15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tal-Mulej</a:t>
            </a:r>
            <a:endParaRPr lang="en-GB" sz="15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R:/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Tif</a:t>
            </a:r>
            <a:r>
              <a:rPr lang="mt-MT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ħ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lilek</a:t>
            </a:r>
            <a:r>
              <a:rPr lang="en-GB" sz="155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5500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Kristu</a:t>
            </a:r>
            <a:endParaRPr lang="en-US" sz="155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78652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4860628"/>
            <a:ext cx="22466496" cy="288032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Il-Mulej qal lil Mosè: </a:t>
            </a:r>
          </a:p>
        </p:txBody>
      </p:sp>
    </p:spTree>
    <p:extLst>
      <p:ext uri="{BB962C8B-B14F-4D97-AF65-F5344CB8AC3E}">
        <p14:creationId xmlns:p14="http://schemas.microsoft.com/office/powerpoint/2010/main" val="4230888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323330"/>
            <a:ext cx="22466496" cy="1202533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“Ara, jiena ġej lejk fi sħaba sewda, ħalli l-poplu jismagħni nitkellem miegħek u jemmen fik ukoll għal dejjem”. </a:t>
            </a:r>
          </a:p>
        </p:txBody>
      </p:sp>
    </p:spTree>
    <p:extLst>
      <p:ext uri="{BB962C8B-B14F-4D97-AF65-F5344CB8AC3E}">
        <p14:creationId xmlns:p14="http://schemas.microsoft.com/office/powerpoint/2010/main" val="2649308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2735598"/>
            <a:ext cx="22466496" cy="712879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U Mosè qal lill-Mulej kliem il-poplu. Il-Mulej qal lil Mosè: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794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323330"/>
            <a:ext cx="22466496" cy="12025336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“Mur ħdejn il-poplu u kkonsagrahom illum u għada; jaħslu ħwejjiġhom u jħejju ruħhom għat-tielet jum, għax fit-tielet jum </a:t>
            </a:r>
          </a:p>
        </p:txBody>
      </p:sp>
    </p:spTree>
    <p:extLst>
      <p:ext uri="{BB962C8B-B14F-4D97-AF65-F5344CB8AC3E}">
        <p14:creationId xmlns:p14="http://schemas.microsoft.com/office/powerpoint/2010/main" val="1058082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1511462"/>
            <a:ext cx="22466496" cy="9577064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il-Mulej jinżel fuq </a:t>
            </a:r>
          </a:p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mt-MT" sz="155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il-muntanja tas-Sinaj quddiem għajnejn il-poplu kollu”.</a:t>
            </a:r>
          </a:p>
        </p:txBody>
      </p:sp>
    </p:spTree>
    <p:extLst>
      <p:ext uri="{BB962C8B-B14F-4D97-AF65-F5344CB8AC3E}">
        <p14:creationId xmlns:p14="http://schemas.microsoft.com/office/powerpoint/2010/main" val="3260931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627" y="179314"/>
            <a:ext cx="22466496" cy="1216935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Fit-tielet jum mas-sebħ kien hemm ragħad u beraq, u sħab oħxon għatta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r>
              <a:rPr lang="mt-MT" sz="15500" dirty="0">
                <a:latin typeface="Times New Roman" pitchFamily="18" charset="0"/>
                <a:cs typeface="Times New Roman" pitchFamily="18" charset="0"/>
              </a:rPr>
              <a:t>l-muntanja. Instama’ wkoll iż-żarżir qawwi tat-tromba, </a:t>
            </a:r>
            <a:endParaRPr lang="mt-MT" sz="15500" b="1" i="1" dirty="0">
              <a:solidFill>
                <a:srgbClr val="3617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79834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Maltese Times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2431</TotalTime>
  <Words>588</Words>
  <Application>Microsoft Office PowerPoint</Application>
  <PresentationFormat>Custom</PresentationFormat>
  <Paragraphs>80</Paragraphs>
  <Slides>39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Maltese Times Roman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Alfred Caruana</dc:creator>
  <cp:lastModifiedBy>Alfred Caruan a</cp:lastModifiedBy>
  <cp:revision>121</cp:revision>
  <dcterms:created xsi:type="dcterms:W3CDTF">2011-05-17T18:28:43Z</dcterms:created>
  <dcterms:modified xsi:type="dcterms:W3CDTF">2023-05-29T02:33:37Z</dcterms:modified>
</cp:coreProperties>
</file>