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0"/>
  </p:notesMasterIdLst>
  <p:sldIdLst>
    <p:sldId id="286" r:id="rId3"/>
    <p:sldId id="258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05" r:id="rId15"/>
    <p:sldId id="306" r:id="rId16"/>
    <p:sldId id="270" r:id="rId17"/>
    <p:sldId id="303" r:id="rId18"/>
    <p:sldId id="271" r:id="rId19"/>
    <p:sldId id="272" r:id="rId20"/>
    <p:sldId id="308" r:id="rId21"/>
    <p:sldId id="314" r:id="rId22"/>
    <p:sldId id="274" r:id="rId23"/>
    <p:sldId id="304" r:id="rId24"/>
    <p:sldId id="315" r:id="rId25"/>
    <p:sldId id="607" r:id="rId26"/>
    <p:sldId id="276" r:id="rId27"/>
    <p:sldId id="608" r:id="rId28"/>
    <p:sldId id="288" r:id="rId29"/>
    <p:sldId id="278" r:id="rId30"/>
    <p:sldId id="609" r:id="rId31"/>
    <p:sldId id="610" r:id="rId32"/>
    <p:sldId id="611" r:id="rId33"/>
    <p:sldId id="612" r:id="rId34"/>
    <p:sldId id="613" r:id="rId35"/>
    <p:sldId id="614" r:id="rId36"/>
    <p:sldId id="615" r:id="rId37"/>
    <p:sldId id="285" r:id="rId38"/>
    <p:sldId id="616" r:id="rId39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1028563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2057126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3085689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4114251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5142814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6171377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7199940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8228503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96" y="94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A51088-95E2-4379-9468-DDF1792957C6}" type="datetimeFigureOut">
              <a:rPr lang="mt-MT"/>
              <a:pPr>
                <a:defRPr/>
              </a:pPr>
              <a:t>01/03/2023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DB7D11-556A-4C27-BFD9-180BDD57755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205318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A68EE-4E76-4D8D-96A1-F5335B24E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5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CACFD-F037-48A3-9A09-CD29A9DCD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9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875B3-B7E6-402D-A5F9-861E87D77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77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51629-15FF-465B-BF01-5CEFA234D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48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DBD9D-88EF-4E0E-983E-88E89C04AC7D}" type="datetimeFigureOut">
              <a:rPr lang="mt-MT"/>
              <a:pPr>
                <a:defRPr/>
              </a:pPr>
              <a:t>01/03/2023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B415-C011-47D9-A463-27E5468453B7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598392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C6F95-8605-4CC4-9544-9E540AF5A0ED}" type="datetimeFigureOut">
              <a:rPr lang="mt-MT"/>
              <a:pPr>
                <a:defRPr/>
              </a:pPr>
              <a:t>01/03/2023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F0AF1-EC97-42A2-9BEA-01169DE6CD3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07505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B2B91-979B-4E17-9503-5B84B617F130}" type="datetimeFigureOut">
              <a:rPr lang="mt-MT"/>
              <a:pPr>
                <a:defRPr/>
              </a:pPr>
              <a:t>01/03/2023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7B53-1FE9-4B20-A958-E0041215BB4C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804317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3FB59-939B-46FC-9485-A738304CC7F1}" type="datetimeFigureOut">
              <a:rPr lang="mt-MT"/>
              <a:pPr>
                <a:defRPr/>
              </a:pPr>
              <a:t>01/03/2023</a:t>
            </a:fld>
            <a:endParaRPr lang="mt-M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7632B-D103-4B07-A209-C5DC3397AC4B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2690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904A5-3076-494D-BF69-B39A1219B2E2}" type="datetimeFigureOut">
              <a:rPr lang="mt-MT"/>
              <a:pPr>
                <a:defRPr/>
              </a:pPr>
              <a:t>01/03/2023</a:t>
            </a:fld>
            <a:endParaRPr lang="mt-M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8555-6315-4402-A3E1-00DE1F48B599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641961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FE201-3B25-4AD1-ABA9-027F26D29B3C}" type="datetimeFigureOut">
              <a:rPr lang="mt-MT"/>
              <a:pPr>
                <a:defRPr/>
              </a:pPr>
              <a:t>01/03/2023</a:t>
            </a:fld>
            <a:endParaRPr lang="mt-M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F3910-1352-438C-875E-A03CE3168E9B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37103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626AB-A85A-40B4-939A-EEE816D9632E}" type="datetimeFigureOut">
              <a:rPr lang="mt-MT"/>
              <a:pPr>
                <a:defRPr/>
              </a:pPr>
              <a:t>01/03/2023</a:t>
            </a:fld>
            <a:endParaRPr lang="mt-M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0C76E-95C4-422B-910B-FBC25DF04C7B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4577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33F25-BFE1-421B-B5C2-0F4B0154B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25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64D8E-DB0C-4F0B-B6EF-3E8C31E4E7F1}" type="datetimeFigureOut">
              <a:rPr lang="mt-MT"/>
              <a:pPr>
                <a:defRPr/>
              </a:pPr>
              <a:t>01/03/2023</a:t>
            </a:fld>
            <a:endParaRPr lang="mt-M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1AA4-F4E5-42FF-81CD-F693E8DE54D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005030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F1061-0E09-4A5B-8A1C-F87E620127D9}" type="datetimeFigureOut">
              <a:rPr lang="mt-MT"/>
              <a:pPr>
                <a:defRPr/>
              </a:pPr>
              <a:t>01/03/2023</a:t>
            </a:fld>
            <a:endParaRPr lang="mt-M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2C292-24E3-404A-8CAA-9C18A4D3F7EA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363191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8F2D-F807-455B-B5E7-A788C61598BD}" type="datetimeFigureOut">
              <a:rPr lang="mt-MT"/>
              <a:pPr>
                <a:defRPr/>
              </a:pPr>
              <a:t>01/03/2023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BA7CD-91DA-4B57-8FC6-4FF302A38A6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663930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F5CF2-06C9-4A1D-8ECC-B356FBE921C6}" type="datetimeFigureOut">
              <a:rPr lang="mt-MT"/>
              <a:pPr>
                <a:defRPr/>
              </a:pPr>
              <a:t>01/03/2023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B89F5-EA80-4FF4-BF23-4BD4E8929A5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8990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  <a:prstGeom prst="rect">
            <a:avLst/>
          </a:prstGeo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3C180-4E4F-4A07-A06E-BE0586079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0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  <a:prstGeom prst="rect">
            <a:avLst/>
          </a:prstGeo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  <a:prstGeom prst="rect">
            <a:avLst/>
          </a:prstGeo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83D5F-0E5B-4482-A7E6-60B002C5B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3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  <a:prstGeom prst="rect">
            <a:avLst/>
          </a:prstGeo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  <a:prstGeom prst="rect">
            <a:avLst/>
          </a:prstGeo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6280D-D235-4D4E-9ED1-B700C71EC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0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0379D-CCE3-4AC9-B4FF-4D45E1F2A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2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249D6-ABA4-4DF3-AE50-AC501761F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0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  <a:prstGeom prst="rect">
            <a:avLst/>
          </a:prstGeo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  <a:prstGeom prst="rect">
            <a:avLst/>
          </a:prstGeo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E09CA-6D9D-4B53-AE68-551BFB138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7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  <a:prstGeom prst="rect">
            <a:avLst/>
          </a:prstGeo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9CB5F-FEEE-4B64-A902-A5E453E6C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6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+mn-lt"/>
              </a:defRPr>
            </a:lvl1pPr>
          </a:lstStyle>
          <a:p>
            <a:pPr>
              <a:defRPr/>
            </a:pPr>
            <a:fld id="{63634B55-2E1C-4249-9811-E057AE7ED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  <a:endParaRPr lang="mt-MT" altLang="mt-MT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  <a:endParaRPr lang="mt-MT" alt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8D9090-BFFB-417F-B815-5233633DEBE9}" type="datetimeFigureOut">
              <a:rPr lang="mt-MT"/>
              <a:pPr>
                <a:defRPr/>
              </a:pPr>
              <a:t>01/03/2023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F4273F-B6C0-4F5B-8BF5-45D265234D7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74627"/>
            <a:ext cx="23399750" cy="925232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mit-Tieni Ittra ta’ </a:t>
            </a:r>
            <a:endParaRPr lang="en-GB" sz="1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Pawl Appostlu 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lill-Korintin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2Kor 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11,1-11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6607" y="1457809"/>
            <a:ext cx="22826536" cy="96843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ma dejjaqt lil ħadd.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Għall-ħtiġiet tiegħi ħasbu fuq li ħasbu l-aħwa li ġew mill-Maċedonja.</a:t>
            </a:r>
          </a:p>
        </p:txBody>
      </p:sp>
    </p:spTree>
    <p:extLst>
      <p:ext uri="{BB962C8B-B14F-4D97-AF65-F5344CB8AC3E}">
        <p14:creationId xmlns:p14="http://schemas.microsoft.com/office/powerpoint/2010/main" val="2723343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603" y="144016"/>
            <a:ext cx="22826536" cy="12348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F’kollox ġibt ruħi b’mod li ma nkunx ta’ piż għalikom, u hekk nibqa’ nġib ruħi. Fuq il-verità ta’ Kristu li hemm fija, din ir-raġuni</a:t>
            </a:r>
          </a:p>
        </p:txBody>
      </p:sp>
    </p:spTree>
    <p:extLst>
      <p:ext uri="{BB962C8B-B14F-4D97-AF65-F5344CB8AC3E}">
        <p14:creationId xmlns:p14="http://schemas.microsoft.com/office/powerpoint/2010/main" val="93700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603" y="144016"/>
            <a:ext cx="22826536" cy="12348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għall-ftaħir tiegħi ma jeħodhieli ħadd fl-inħawi tal-Akaja. Għaliex?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Għax ma nħobbkomx? Alla jaf li jien inħobbkom!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mt-MT" sz="14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5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82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3989735"/>
            <a:ext cx="23399750" cy="763284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Is-sewwa u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l-ħaqq għemil idejk,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2731" y="971402"/>
            <a:ext cx="214929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689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15418"/>
            <a:ext cx="23399750" cy="104411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Irrodd ħajr lill-Mulej b’qalbi kollha,</a:t>
            </a:r>
            <a:r>
              <a:rPr lang="en-GB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GB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mt-MT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il-laqgħa tat-tajbin flimkien miġbura.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611" y="1043410"/>
            <a:ext cx="22682520" cy="105766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Kbar huma l-għemmejel tal-Mulej;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Iffittxuhom dawk kollha li jitgħaxxqu bihom.</a:t>
            </a:r>
            <a:endParaRPr lang="en-US" altLang="mt-MT" sz="1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9941" y="3762065"/>
            <a:ext cx="20099868" cy="507585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Is-sewwa u l-ħaqq għemil idejk, 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043410"/>
            <a:ext cx="23399750" cy="105280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 ġmiel u kobor għemil il-</a:t>
            </a:r>
            <a:r>
              <a:rPr lang="en-GB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mt-MT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ulej;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GB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mt-MT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 dejjem tibqa’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l-ġustizzja tiegħu.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15418"/>
            <a:ext cx="23399750" cy="104560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Waqqaf tifkira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bl-għeġubijiet tiegħu;</a:t>
            </a:r>
            <a:br>
              <a:rPr lang="mt-MT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twajjeb u ħanin </a:t>
            </a:r>
            <a:endParaRPr lang="en-GB" altLang="mt-MT" sz="1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il-Mulej.</a:t>
            </a:r>
            <a:endParaRPr lang="en-US" altLang="mt-MT" sz="1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99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603" y="144016"/>
            <a:ext cx="22826536" cy="12348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Ħuti, mhux li kontu tieħdu </a:t>
            </a:r>
            <a:r>
              <a:rPr lang="mt-MT" altLang="mt-MT" sz="16000" spc="-300" dirty="0">
                <a:latin typeface="Times New Roman" pitchFamily="18" charset="0"/>
                <a:cs typeface="Times New Roman" pitchFamily="18" charset="0"/>
              </a:rPr>
              <a:t>ftit paċenzja bil-bluha tiegħi!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Naf, iva, li tieħdu paċenzja bija. </a:t>
            </a:r>
            <a:r>
              <a:rPr lang="mt-MT" altLang="mt-MT" sz="16000" spc="-300" dirty="0">
                <a:latin typeface="Times New Roman" pitchFamily="18" charset="0"/>
                <a:cs typeface="Times New Roman" pitchFamily="18" charset="0"/>
              </a:rPr>
              <a:t>Jiena għajjur għalikom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bl-istess għejra ta’ Alla: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9941" y="3762065"/>
            <a:ext cx="20099868" cy="507585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Is-sewwa u l-ħaqq għemil idejk, 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15418"/>
            <a:ext cx="23399749" cy="104411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GB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mt-MT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ewwa u l-ħaqq </a:t>
            </a:r>
            <a:endParaRPr lang="en-US" altLang="mt-MT" sz="1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għemil idejh;</a:t>
            </a:r>
            <a:r>
              <a:rPr lang="en-GB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min joqgħod fuqhom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il-preċetti tiegħu,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59434"/>
            <a:ext cx="23399750" cy="10153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Imwett</a:t>
            </a:r>
            <a:r>
              <a:rPr lang="en-GB" altLang="mt-MT" sz="1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</a:t>
            </a:r>
            <a:r>
              <a:rPr lang="mt-MT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għal dejjem </a:t>
            </a:r>
            <a:endParaRPr lang="en-US" altLang="mt-MT" sz="1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dejjem,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GB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mt-MT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agħmula bis-sewwa </a:t>
            </a:r>
            <a:endParaRPr lang="en-US" altLang="mt-MT" sz="1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bid-dritt.</a:t>
            </a:r>
            <a:endParaRPr lang="en-US" altLang="mt-MT" sz="1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9941" y="3762859"/>
            <a:ext cx="20099868" cy="507585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Is-sewwa u l-ħaqq għemil idejk, 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353" y="35298"/>
            <a:ext cx="22213043" cy="1256469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Irċevejt l-Ispirtu li jagħmel minnhom ulied adottivi; u li bih aħna nistgħu ngħajtu: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“Abbà! Missier!”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3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77993"/>
            <a:ext cx="23399750" cy="924400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endParaRPr lang="en-GB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Mattew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6, 7-15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</a:t>
            </a: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60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mt-MT" sz="11024" dirty="0">
                <a:latin typeface="Maltese Times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615" y="3762859"/>
            <a:ext cx="22682520" cy="507585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F’dak iż-żmien, Ġesù qal lid-dixxipli tiegħu: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615" y="0"/>
            <a:ext cx="22682520" cy="125999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“Intom u titolbu toqogħdux tlabalbu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bħall-pagani; dawn mingħalihom li, iktar ma jgħidu, iktar jinstemgħu. </a:t>
            </a:r>
          </a:p>
        </p:txBody>
      </p:sp>
    </p:spTree>
    <p:extLst>
      <p:ext uri="{BB962C8B-B14F-4D97-AF65-F5344CB8AC3E}">
        <p14:creationId xmlns:p14="http://schemas.microsoft.com/office/powerpoint/2010/main" val="326506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603" y="144016"/>
            <a:ext cx="22826536" cy="12348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għax jiena għarrastkom lil għarus wieħed, bħallikieku kontu xebba safja biex irressaqkom quddiem Kristu. Jiena nibża’ li,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38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615" y="0"/>
            <a:ext cx="22682520" cy="125999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Tkunux bħalhom, għax Missierkom jaf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x’teħtieġu, qabel ma titolbuh intom. Mela itolbu hekk:</a:t>
            </a:r>
          </a:p>
        </p:txBody>
      </p:sp>
    </p:spTree>
    <p:extLst>
      <p:ext uri="{BB962C8B-B14F-4D97-AF65-F5344CB8AC3E}">
        <p14:creationId xmlns:p14="http://schemas.microsoft.com/office/powerpoint/2010/main" val="2630534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615" y="0"/>
            <a:ext cx="22682520" cy="125999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Missierna, li inti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fis-smewwiet, jitqaddes ismek, tiġi saltnatek, ikun li trid int, kif fis-sema, hekkda fl-art.</a:t>
            </a:r>
          </a:p>
        </p:txBody>
      </p:sp>
    </p:spTree>
    <p:extLst>
      <p:ext uri="{BB962C8B-B14F-4D97-AF65-F5344CB8AC3E}">
        <p14:creationId xmlns:p14="http://schemas.microsoft.com/office/powerpoint/2010/main" val="724748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615" y="1314587"/>
            <a:ext cx="22682520" cy="997240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Ħobżna ta’ kuljum agħtina llum. Aħfrilna dnubietna, bħalma naħfru lil min hu ħati għalina.</a:t>
            </a:r>
          </a:p>
        </p:txBody>
      </p:sp>
    </p:spTree>
    <p:extLst>
      <p:ext uri="{BB962C8B-B14F-4D97-AF65-F5344CB8AC3E}">
        <p14:creationId xmlns:p14="http://schemas.microsoft.com/office/powerpoint/2010/main" val="2874464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615" y="0"/>
            <a:ext cx="22682520" cy="125999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la ddaħħalniex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fit-tiġrib, iżda eħlisna mid-deni.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jekk intom taħfru lill-bnedmin il-ħtijiet</a:t>
            </a:r>
          </a:p>
        </p:txBody>
      </p:sp>
    </p:spTree>
    <p:extLst>
      <p:ext uri="{BB962C8B-B14F-4D97-AF65-F5344CB8AC3E}">
        <p14:creationId xmlns:p14="http://schemas.microsoft.com/office/powerpoint/2010/main" val="3808576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615" y="0"/>
            <a:ext cx="22682520" cy="125999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tagħhom, Missierkom li hu fis-smewwiet jaħfer lilkom ukoll. Imma jekk intom ma taħfrux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lill-bnedmin il-ħtijiet</a:t>
            </a:r>
          </a:p>
        </p:txBody>
      </p:sp>
    </p:spTree>
    <p:extLst>
      <p:ext uri="{BB962C8B-B14F-4D97-AF65-F5344CB8AC3E}">
        <p14:creationId xmlns:p14="http://schemas.microsoft.com/office/powerpoint/2010/main" val="3763713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627" y="2502719"/>
            <a:ext cx="22466495" cy="75961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tagħhom, anqas Missierkom ma jaħfer lilkom il-ħtijiet tagħkom.”</a:t>
            </a:r>
          </a:p>
        </p:txBody>
      </p:sp>
    </p:spTree>
    <p:extLst>
      <p:ext uri="{BB962C8B-B14F-4D97-AF65-F5344CB8AC3E}">
        <p14:creationId xmlns:p14="http://schemas.microsoft.com/office/powerpoint/2010/main" val="4204391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79245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75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603" y="144016"/>
            <a:ext cx="22826536" cy="12348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bħalma s-serp qarraq b’Eva bil-ħażen tiegħu, hekk fehmietkom jitħassru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mis-sempliċità u s-safa tagħhom fi Kristu.</a:t>
            </a:r>
          </a:p>
        </p:txBody>
      </p:sp>
    </p:spTree>
    <p:extLst>
      <p:ext uri="{BB962C8B-B14F-4D97-AF65-F5344CB8AC3E}">
        <p14:creationId xmlns:p14="http://schemas.microsoft.com/office/powerpoint/2010/main" val="317256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603" y="144016"/>
            <a:ext cx="22826536" cy="12348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Għax jekk xi ħadd jiġi jxandar Ġesù ieħor, mhux dak li xandarnielkom aħna, jew tieħdu Spirtu ieħor, barra dak li ħadtu,</a:t>
            </a:r>
          </a:p>
        </p:txBody>
      </p:sp>
    </p:spTree>
    <p:extLst>
      <p:ext uri="{BB962C8B-B14F-4D97-AF65-F5344CB8AC3E}">
        <p14:creationId xmlns:p14="http://schemas.microsoft.com/office/powerpoint/2010/main" val="382039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603" y="144016"/>
            <a:ext cx="22826536" cy="12348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jew xi Evanġelju ieħor barra dak li lqajtu, intom kontu tistabru bih. Naħseb li jien m’iniex inqas minn dawn l-appostli kbar.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5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603" y="144016"/>
            <a:ext cx="22826536" cy="12348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Jekk jien ma ninqalax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fil-kliem, ninqala’ fl-għerf; dan aħna wrejnihulkom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bid-dieher b’kull mod u quddiem kulħadd.</a:t>
            </a:r>
          </a:p>
        </p:txBody>
      </p:sp>
    </p:spTree>
    <p:extLst>
      <p:ext uri="{BB962C8B-B14F-4D97-AF65-F5344CB8AC3E}">
        <p14:creationId xmlns:p14="http://schemas.microsoft.com/office/powerpoint/2010/main" val="3471246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603" y="144016"/>
            <a:ext cx="22826536" cy="12348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Jaqaw għamilt xi dnub meta jien ċekkint lili nnifsi biex intom togħlew? Meta ħabbartilkom l-Evanġelju ta’ Alla b’xejn? </a:t>
            </a:r>
          </a:p>
        </p:txBody>
      </p:sp>
    </p:spTree>
    <p:extLst>
      <p:ext uri="{BB962C8B-B14F-4D97-AF65-F5344CB8AC3E}">
        <p14:creationId xmlns:p14="http://schemas.microsoft.com/office/powerpoint/2010/main" val="327030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603" y="144016"/>
            <a:ext cx="22826536" cy="12348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Neżżajt il-knejjes l-oħra, billi ħadt mingħandhom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l-għajxien tiegħi biex naqdi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lilkom; u meta ġejt għandkom u ġejt fil-bżonn, 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14807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571</Words>
  <Application>Microsoft Office PowerPoint</Application>
  <PresentationFormat>Custom</PresentationFormat>
  <Paragraphs>72</Paragraphs>
  <Slides>37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Maltese Times Roman</vt:lpstr>
      <vt:lpstr>Times New Roman</vt:lpstr>
      <vt:lpstr>Default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Il-Ħamis il-11 il-ġimgħa</dc:title>
  <dc:creator>Alfred Caruana</dc:creator>
  <cp:lastModifiedBy>Alfred</cp:lastModifiedBy>
  <cp:revision>41</cp:revision>
  <dcterms:created xsi:type="dcterms:W3CDTF">2011-05-19T15:21:44Z</dcterms:created>
  <dcterms:modified xsi:type="dcterms:W3CDTF">2023-03-01T05:17:57Z</dcterms:modified>
</cp:coreProperties>
</file>