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47"/>
  </p:notesMasterIdLst>
  <p:sldIdLst>
    <p:sldId id="256" r:id="rId3"/>
    <p:sldId id="257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50" r:id="rId20"/>
    <p:sldId id="288" r:id="rId21"/>
    <p:sldId id="267" r:id="rId22"/>
    <p:sldId id="352" r:id="rId23"/>
    <p:sldId id="351" r:id="rId24"/>
    <p:sldId id="269" r:id="rId25"/>
    <p:sldId id="354" r:id="rId26"/>
    <p:sldId id="353" r:id="rId27"/>
    <p:sldId id="271" r:id="rId28"/>
    <p:sldId id="356" r:id="rId29"/>
    <p:sldId id="355" r:id="rId30"/>
    <p:sldId id="607" r:id="rId31"/>
    <p:sldId id="273" r:id="rId32"/>
    <p:sldId id="608" r:id="rId33"/>
    <p:sldId id="294" r:id="rId34"/>
    <p:sldId id="275" r:id="rId35"/>
    <p:sldId id="609" r:id="rId36"/>
    <p:sldId id="610" r:id="rId37"/>
    <p:sldId id="611" r:id="rId38"/>
    <p:sldId id="612" r:id="rId39"/>
    <p:sldId id="613" r:id="rId40"/>
    <p:sldId id="614" r:id="rId41"/>
    <p:sldId id="615" r:id="rId42"/>
    <p:sldId id="616" r:id="rId43"/>
    <p:sldId id="617" r:id="rId44"/>
    <p:sldId id="359" r:id="rId45"/>
    <p:sldId id="292" r:id="rId46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003300"/>
    <a:srgbClr val="006600"/>
    <a:srgbClr val="0000CC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8" autoAdjust="0"/>
    <p:restoredTop sz="94660"/>
  </p:normalViewPr>
  <p:slideViewPr>
    <p:cSldViewPr>
      <p:cViewPr varScale="1">
        <p:scale>
          <a:sx n="30" d="100"/>
          <a:sy n="30" d="100"/>
        </p:scale>
        <p:origin x="156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85B512-FE61-4790-8126-C7C03BC3BB86}" type="datetimeFigureOut">
              <a:rPr lang="mt-MT"/>
              <a:pPr>
                <a:defRPr/>
              </a:pPr>
              <a:t>10/03/2023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DFCE78-BF59-42F1-8C89-F4426FAD0F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469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3BBC78-50FF-4290-B432-D7838B836D62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A962-09B5-425C-8144-57475BCA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7B62-3842-4589-BA6C-3F44200F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6BC9-29B7-4F59-B313-30F0325C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4DCA-159E-428D-B900-F44B791D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2E0-C415-4AFD-8425-4DB476AE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D787-80AC-4BD9-8557-5283DB71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31D2-66B2-4A04-BB5B-F396C599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1419-6952-409B-88DF-984F9C6A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ECFA-BA24-4048-A600-FB13BBAAB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DC2-F74B-484B-A399-7B449489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A6E8-9A0F-414D-A029-B6E0CB2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D180-AB98-45BE-B7EA-FC1AF0F3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F4D5-0BE6-4193-814D-5E41FCB0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F82C-8883-4080-8162-F7790C59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78B5-37A7-4E8A-8F30-DC67575B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5292-1F5A-4FFA-87CC-B3FF7B1E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74B2-6F6A-4F3B-A84D-B993EABE3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68D9-97EA-4192-BD79-9594E4D0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4700-514E-4815-AC32-8F30C48F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4ECC-B2D4-41CF-BB0F-5FD555D2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70E1-0B18-45AC-B7A1-2ADA5362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5FDA-AC81-4F71-8F2B-3CCE2B91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7BAACBD4-4870-4400-9946-B032C703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EEC98-EE58-4592-A2AB-81F24DC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59634"/>
            <a:ext cx="23399749" cy="65527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16, 1-12.15-16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546672"/>
            <a:ext cx="22610511" cy="95050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hi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bet: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ħrabt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sidti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we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tal-Mulej:</a:t>
            </a:r>
          </a:p>
        </p:txBody>
      </p:sp>
    </p:spTree>
    <p:extLst>
      <p:ext uri="{BB962C8B-B14F-4D97-AF65-F5344CB8AC3E}">
        <p14:creationId xmlns:p14="http://schemas.microsoft.com/office/powerpoint/2010/main" val="20407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a’ lura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oqgħod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482776"/>
            <a:ext cx="22610511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jingħaddx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kompla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jg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Arak, int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tqila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tiled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ssejja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el.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b’hemmek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42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 jkun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selva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utu kollha jg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3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2920"/>
            <a:ext cx="22610511" cy="100125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Abram,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semma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2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17056"/>
            <a:ext cx="22610511" cy="75642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sitta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tmenin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sena meta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491682"/>
            <a:ext cx="20882320" cy="56166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7866"/>
            <a:ext cx="23399750" cy="50405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795" y="1120642"/>
            <a:ext cx="17425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mart Abram, ma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izzjana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jisimha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50" cy="99853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3450"/>
            <a:ext cx="23399750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jsemmi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kbar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jew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isemma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4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96532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5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50" cy="759508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Mulej,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mħabbtek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131336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68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49" cy="99614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Aħseb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magħżulin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49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nifraħ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wirtek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293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5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il-Mulej ma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tanix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niled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Ersaq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tiegħi,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forsi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minnha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minn</a:t>
            </a:r>
          </a:p>
        </p:txBody>
      </p:sp>
    </p:spTree>
    <p:extLst>
      <p:ext uri="{BB962C8B-B14F-4D97-AF65-F5344CB8AC3E}">
        <p14:creationId xmlns:p14="http://schemas.microsoft.com/office/powerpoint/2010/main" val="3925373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769"/>
            <a:ext cx="22754528" cy="1258821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  <a:r>
              <a:rPr lang="en-US" sz="16000" b="1" i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76265"/>
            <a:ext cx="23399749" cy="673204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21-29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1322"/>
            <a:ext cx="22466496" cy="121216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żmien, Ġesù qal lid-dixxipli tiegħu: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kull min jgħidli: ‘Mulej, Mulej’, jidħol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 tas-Smewwiet,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min jagħmel ir-rieda ta’ Missieri li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fis-smewwiet! F’dak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il-jum ikun hemm ħafna li jgħiduli: ‘Mulej, Mulej’,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f’ismek ħabbarna aħna, u mhux f’ismek keċċejna x-xjaten u f’ismek għamilna ħafna mirakli?”</a:t>
            </a:r>
          </a:p>
        </p:txBody>
      </p:sp>
    </p:spTree>
    <p:extLst>
      <p:ext uri="{BB962C8B-B14F-4D97-AF65-F5344CB8AC3E}">
        <p14:creationId xmlns:p14="http://schemas.microsoft.com/office/powerpoint/2010/main" val="147771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jien ngħidilhom: ‘Lilkom qatt ma kont nafkom! Warrbu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quddiemi, intom li tagħmlu l-ħażen!’</a:t>
            </a:r>
          </a:p>
        </p:txBody>
      </p:sp>
    </p:spTree>
    <p:extLst>
      <p:ext uri="{BB962C8B-B14F-4D97-AF65-F5344CB8AC3E}">
        <p14:creationId xmlns:p14="http://schemas.microsoft.com/office/powerpoint/2010/main" val="3939315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Għalhekk, kull min jisma’ dan kliemi u jagħmel li qiegħed ngħid jien, isir jixbah lil bniedem għaqli li bena daru fuq il-blat.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1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Niżlet ix-xita, ġew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il-widien, qamu l-irwiefen u ħabtu fuq dik id-dar, iżda ma ġġarrfitx għax kellha s-sisien tagħha fuq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il-blat. Imma kull min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dan kliemi u ma jagħmilx li qiegħed ngħid jien, isir jixbah lil bniedem iblah li bena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1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mart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qabdet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izzjana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għaxar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wara li Abram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jgħammar</a:t>
            </a:r>
          </a:p>
        </p:txBody>
      </p:sp>
    </p:spTree>
    <p:extLst>
      <p:ext uri="{BB962C8B-B14F-4D97-AF65-F5344CB8AC3E}">
        <p14:creationId xmlns:p14="http://schemas.microsoft.com/office/powerpoint/2010/main" val="3119041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daru fuq ir-ramel. Niżlet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ix-xita, ġew il-widien, qamu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l-irwiefen u ħabtu fuq dik id-dar, u ġġarrfet; u kbira kienet il-qerda tagħha!”</a:t>
            </a:r>
          </a:p>
        </p:txBody>
      </p:sp>
    </p:spTree>
    <p:extLst>
      <p:ext uri="{BB962C8B-B14F-4D97-AF65-F5344CB8AC3E}">
        <p14:creationId xmlns:p14="http://schemas.microsoft.com/office/powerpoint/2010/main" val="2488658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Ġara li, meta Ġesù temm dan id-diskors, in-nies baqgħu mistagħġba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bit-tagħlim tiegħu, għax hu kien jgħallimhom bħal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82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44216"/>
            <a:ext cx="22466496" cy="751314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wieħed li għandu s-setgħa, u mhux bħall-kittieba tagħhom.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86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1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tatha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b’martu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din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tqalet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ntebħet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tqalet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lil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sidtha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28042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stmathiex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Abram: </a:t>
            </a:r>
            <a:r>
              <a:rPr lang="mt-MT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għajbi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tajtek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mt-MT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fi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ħdanek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issa,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0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rat li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tqalet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mhijiex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tistmani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endParaRPr lang="en-US" sz="160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bejnek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t-MT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3256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 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agħmlilha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jidhirlek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għakksitha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ħarbet minn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6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għajnejha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sabha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fid-de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ert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hemm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Sur.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448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804</Words>
  <Application>Microsoft Office PowerPoint</Application>
  <PresentationFormat>Custom</PresentationFormat>
  <Paragraphs>89</Paragraphs>
  <Slides>44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82</cp:revision>
  <dcterms:created xsi:type="dcterms:W3CDTF">2011-05-17T18:28:43Z</dcterms:created>
  <dcterms:modified xsi:type="dcterms:W3CDTF">2023-03-10T14:08:33Z</dcterms:modified>
</cp:coreProperties>
</file>