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363" r:id="rId2"/>
    <p:sldId id="257" r:id="rId3"/>
    <p:sldId id="348" r:id="rId4"/>
    <p:sldId id="311" r:id="rId5"/>
    <p:sldId id="386" r:id="rId6"/>
    <p:sldId id="338" r:id="rId7"/>
    <p:sldId id="339" r:id="rId8"/>
    <p:sldId id="312" r:id="rId9"/>
    <p:sldId id="313" r:id="rId10"/>
    <p:sldId id="314" r:id="rId11"/>
    <p:sldId id="392" r:id="rId12"/>
    <p:sldId id="351" r:id="rId13"/>
    <p:sldId id="387" r:id="rId14"/>
    <p:sldId id="352" r:id="rId15"/>
    <p:sldId id="364" r:id="rId16"/>
    <p:sldId id="365" r:id="rId17"/>
    <p:sldId id="366" r:id="rId18"/>
    <p:sldId id="388" r:id="rId19"/>
    <p:sldId id="368" r:id="rId20"/>
    <p:sldId id="367" r:id="rId21"/>
    <p:sldId id="389" r:id="rId22"/>
    <p:sldId id="369" r:id="rId23"/>
    <p:sldId id="372" r:id="rId24"/>
    <p:sldId id="374" r:id="rId25"/>
    <p:sldId id="375" r:id="rId26"/>
    <p:sldId id="267" r:id="rId27"/>
    <p:sldId id="288" r:id="rId28"/>
    <p:sldId id="269" r:id="rId29"/>
    <p:sldId id="376" r:id="rId30"/>
    <p:sldId id="377" r:id="rId31"/>
    <p:sldId id="355" r:id="rId32"/>
    <p:sldId id="379" r:id="rId33"/>
    <p:sldId id="378" r:id="rId34"/>
    <p:sldId id="370" r:id="rId35"/>
    <p:sldId id="381" r:id="rId36"/>
    <p:sldId id="380" r:id="rId37"/>
    <p:sldId id="384" r:id="rId38"/>
    <p:sldId id="273" r:id="rId39"/>
    <p:sldId id="385" r:id="rId40"/>
    <p:sldId id="294" r:id="rId41"/>
    <p:sldId id="275" r:id="rId42"/>
    <p:sldId id="276" r:id="rId43"/>
    <p:sldId id="291" r:id="rId44"/>
    <p:sldId id="357" r:id="rId45"/>
    <p:sldId id="360" r:id="rId46"/>
    <p:sldId id="390" r:id="rId47"/>
    <p:sldId id="391" r:id="rId48"/>
    <p:sldId id="383" r:id="rId49"/>
    <p:sldId id="292" r:id="rId50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174D"/>
    <a:srgbClr val="003300"/>
    <a:srgbClr val="4C216D"/>
    <a:srgbClr val="0000CC"/>
    <a:srgbClr val="FFCC66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8" autoAdjust="0"/>
    <p:restoredTop sz="94660"/>
  </p:normalViewPr>
  <p:slideViewPr>
    <p:cSldViewPr>
      <p:cViewPr varScale="1">
        <p:scale>
          <a:sx n="37" d="100"/>
          <a:sy n="37" d="100"/>
        </p:scale>
        <p:origin x="90" y="816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E37D17-AE5C-48FF-BE17-BDB2C1E080F6}" type="datetimeFigureOut">
              <a:rPr lang="mt-MT"/>
              <a:pPr>
                <a:defRPr/>
              </a:pPr>
              <a:t>09/05/2023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E8BFA0B-FBC4-4AE2-BC4A-DDA7F5A02F9A}" type="slidenum">
              <a:rPr lang="mt-MT"/>
              <a:pPr>
                <a:defRPr/>
              </a:pPr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1254765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B1567C-439E-42C3-AE11-5D26E8506166}" type="slidenum">
              <a:rPr lang="mt-MT" altLang="mt-MT" smtClean="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mt-MT" altLang="mt-MT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5507-78F7-471B-A3E1-47CC657A0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B87D-8CD9-43EB-8B89-E3E7E8A41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0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2029-1245-41E6-A0DF-1113D7E05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60ED1-1FE2-4C2F-973D-927C0252F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96B7-B1E7-4C12-AC8F-450276B3E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71AD7-C5DE-4FBF-BEFC-C0BA38ECC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80A3D-41CC-4EAC-AC64-DB6BB4CF2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9A6A-9B82-4116-B7E2-64A3EBE38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1234-87AA-4069-A996-BBA5DF31B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4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630C-24FD-41F3-ABD9-994B133C1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1F9A-8ED9-4F41-941F-97AF07AA3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15F08B51-B0A6-4BFA-90BC-03E46CEE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06" r:id="rId1"/>
    <p:sldLayoutId id="2147486407" r:id="rId2"/>
    <p:sldLayoutId id="2147486408" r:id="rId3"/>
    <p:sldLayoutId id="2147486409" r:id="rId4"/>
    <p:sldLayoutId id="2147486410" r:id="rId5"/>
    <p:sldLayoutId id="2147486411" r:id="rId6"/>
    <p:sldLayoutId id="2147486412" r:id="rId7"/>
    <p:sldLayoutId id="2147486413" r:id="rId8"/>
    <p:sldLayoutId id="2147486414" r:id="rId9"/>
    <p:sldLayoutId id="2147486415" r:id="rId10"/>
    <p:sldLayoutId id="21474864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0623" y="2375558"/>
            <a:ext cx="22538504" cy="78488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8084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Ktieb</a:t>
            </a:r>
            <a:endParaRPr lang="en-US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Ġenesi</a:t>
            </a:r>
            <a:endParaRPr 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22, 1-19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603459"/>
            <a:ext cx="22466496" cy="739307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ħatab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fejn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l-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ħaruf</a:t>
            </a:r>
            <a:endParaRPr lang="en-US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għas-sagrifiċċju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ħruq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Abraham wieġbu: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639463"/>
            <a:ext cx="22466496" cy="732106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“Alla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jaħseb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hu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ħaruf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għas-sagrifiċċju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1040761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04168"/>
            <a:ext cx="22466496" cy="1125540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baqgħu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sejjrin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it-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tnejn</a:t>
            </a:r>
            <a:endParaRPr lang="en-US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limkien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waslu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fil-post li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</a:t>
            </a:r>
            <a:endParaRPr lang="en-US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semmielu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hemm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bena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l-artal 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04168"/>
            <a:ext cx="22466496" cy="1125540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firex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ħatab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fuqu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rabat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ibnu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qiegħdu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fuq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l-artal,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fuq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ħatab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medd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idu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qabad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spc="-300" dirty="0">
                <a:latin typeface="Times New Roman" pitchFamily="18" charset="0"/>
                <a:cs typeface="Times New Roman" pitchFamily="18" charset="0"/>
              </a:rPr>
              <a:t>is-</a:t>
            </a:r>
            <a:r>
              <a:rPr lang="en-US" sz="15500" spc="-300" dirty="0" err="1">
                <a:latin typeface="Times New Roman" pitchFamily="18" charset="0"/>
                <a:cs typeface="Times New Roman" pitchFamily="18" charset="0"/>
              </a:rPr>
              <a:t>sikkina</a:t>
            </a:r>
            <a:r>
              <a:rPr lang="en-US" sz="15500" spc="-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spc="-300" dirty="0" err="1">
                <a:latin typeface="Times New Roman" pitchFamily="18" charset="0"/>
                <a:cs typeface="Times New Roman" pitchFamily="18" charset="0"/>
              </a:rPr>
              <a:t>biex</a:t>
            </a:r>
            <a:r>
              <a:rPr lang="mt-MT" sz="15500" spc="-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spc="-300" dirty="0" err="1">
                <a:latin typeface="Times New Roman" pitchFamily="18" charset="0"/>
                <a:cs typeface="Times New Roman" pitchFamily="18" charset="0"/>
              </a:rPr>
              <a:t>joqtol</a:t>
            </a:r>
            <a:r>
              <a:rPr lang="en-US" sz="15500" spc="-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spc="-300" dirty="0" err="1"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US" sz="15500" spc="-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spc="-300" dirty="0" err="1">
                <a:latin typeface="Times New Roman" pitchFamily="18" charset="0"/>
                <a:cs typeface="Times New Roman" pitchFamily="18" charset="0"/>
              </a:rPr>
              <a:t>ibnu</a:t>
            </a:r>
            <a:r>
              <a:rPr lang="en-US" sz="15500" spc="-3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5155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323330"/>
            <a:ext cx="22610512" cy="1125540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ejjaħlu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anġlu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tal-Mulej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mis-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smewwiet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“Abraham, Abraham!”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3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dan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wieġbu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Ħawn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!”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635" y="204168"/>
            <a:ext cx="22322480" cy="1178445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anġlu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“La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tmiddx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idek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fuq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iż-żagħżugħ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tagħmillu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ebda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ħsara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issa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naf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inti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tibża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04168"/>
            <a:ext cx="22394488" cy="1125540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ċaħħadtnix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 waħdieni.”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rafa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għajnejh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ħarsa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madwaru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ra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muntun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warajh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maqbud</a:t>
            </a:r>
            <a:endParaRPr lang="en-US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04168"/>
            <a:ext cx="22394488" cy="119174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minn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qrunu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fil-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friegħi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Abraham mar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qabad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muntun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offrieh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b’sagrifiċċju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tal-ħruq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minflok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ibnu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Abraham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379873"/>
            <a:ext cx="22394488" cy="984024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semma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dak il-post: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Jahweh-jire,</a:t>
            </a: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jiġifieri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jipprovdi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kif għadu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jingħad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sal-lum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07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51322"/>
            <a:ext cx="22466496" cy="1217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Fuq il-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muntanja</a:t>
            </a: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Jahweh-jire, il-Mulej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jipprovdi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għat-tieni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darba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anġlu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spc="-300" dirty="0">
                <a:latin typeface="Times New Roman" pitchFamily="18" charset="0"/>
                <a:cs typeface="Times New Roman" pitchFamily="18" charset="0"/>
              </a:rPr>
              <a:t>tal-Mulej </a:t>
            </a:r>
            <a:r>
              <a:rPr lang="en-US" sz="15500" spc="-300" dirty="0" err="1">
                <a:latin typeface="Times New Roman" pitchFamily="18" charset="0"/>
                <a:cs typeface="Times New Roman" pitchFamily="18" charset="0"/>
              </a:rPr>
              <a:t>sejjaħ</a:t>
            </a:r>
            <a:r>
              <a:rPr lang="en-US" sz="15500" spc="-300" dirty="0">
                <a:latin typeface="Times New Roman" pitchFamily="18" charset="0"/>
                <a:cs typeface="Times New Roman" pitchFamily="18" charset="0"/>
              </a:rPr>
              <a:t> lil Abraham</a:t>
            </a:r>
            <a:r>
              <a:rPr lang="mt-MT" sz="15500" spc="-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mis-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smewwiet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qallu: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spc="-3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spc="-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F’dak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iż-żmien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ried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iġarrab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Abraham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“Abraham!”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hu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wieġbu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“Hawn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!”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408559"/>
            <a:ext cx="22394488" cy="11940107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Naħlef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fuq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ruħi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oraklu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la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darba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int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għamilt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ħaġa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bħal din, u ma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ċaħħadtnix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ibnek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il-waħdieni,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imbierkek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51881"/>
            <a:ext cx="22394488" cy="969622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żgur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nkattarlek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sewwa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lil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nislek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bħall-kwiekeb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tas-sema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bħar-ramel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f’xatt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baħar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38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635" y="204168"/>
            <a:ext cx="22394488" cy="1178445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nislek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għad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jiret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bwieb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għedewwa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tiegħu.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jitbierku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b’nislek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ġnus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kollha tal-art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talli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smajt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kelmti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.”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480567"/>
            <a:ext cx="22466496" cy="1164044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raġa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lura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ħdejn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qaddejja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tiegħu,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qabdu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telqu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flimkien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lejn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Birsaba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baqa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jgħammar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f’Birsaba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2917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723" y="3504903"/>
            <a:ext cx="20738304" cy="559177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38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1802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nimxi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f’art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il-ħajjin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8152" y="827386"/>
            <a:ext cx="23221155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58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79314"/>
            <a:ext cx="22538504" cy="912915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Inħobb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sama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leħen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it-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tħannin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għaliex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tani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widen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jum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fih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sejjaħtlu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63690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nimxi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f’art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ħajjin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3779714"/>
            <a:ext cx="22394488" cy="504056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ħbula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tal-mewt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dawruni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irbit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tal-Imwiet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ħakimni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635" y="251322"/>
            <a:ext cx="22106456" cy="105515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fin-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niket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hemm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sibt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ruħi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isem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sejjaħt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  <a:r>
              <a:rPr lang="mt-MT" sz="15500" dirty="0">
                <a:latin typeface="Times New Roman" pitchFamily="18" charset="0"/>
              </a:rPr>
              <a:t> 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nitolbok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salvani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!”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3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2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347084"/>
            <a:ext cx="22466496" cy="1125540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“Aqbad lil ibnek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il-waħdieni, li inti tħobb,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 Iżakk; u mur lejn ta’ Morija, u hemm offrih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63690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nimxi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f’art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ħajjin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86152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2555578"/>
            <a:ext cx="22178463" cy="886374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Ħanin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ġust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twajjeb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tagħna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331442"/>
            <a:ext cx="22466495" cy="886374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Iħares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id-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dgħajfa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kont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magħkus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hu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ħelisni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73854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63690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nimxi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f’art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ħajjin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92546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639" y="2339554"/>
            <a:ext cx="22250472" cy="845918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mewt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ħelisni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ħajti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għajnejja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mid-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dmugħ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369206"/>
            <a:ext cx="22394488" cy="986157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riġlejja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mit-tfixkil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nimxi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f’art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ħajjin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67862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6512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nimxi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f’art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ħajjin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51619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611" y="323330"/>
            <a:ext cx="22682520" cy="118093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kien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ħabbeb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spc="-27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il-ħolqien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miegħu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nnifsu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permezz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Kristu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fdalna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ministeru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din </a:t>
            </a:r>
            <a:endParaRPr lang="mt-MT" sz="15500" spc="-27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ħbiberija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03" y="204168"/>
            <a:ext cx="22754528" cy="1207249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b’sagrifiċċju tal-ħruq fuq waħda mill-għoljiet li jien se ngħidlek.”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altLang="mt-MT" sz="15500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Abraham </a:t>
            </a:r>
            <a:r>
              <a:rPr lang="en-US" altLang="mt-MT" sz="15500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bakkar</a:t>
            </a:r>
            <a:r>
              <a:rPr lang="mt-MT" altLang="mt-MT" sz="15500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mt-MT" sz="15300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mas-</a:t>
            </a:r>
            <a:r>
              <a:rPr lang="en-US" altLang="mt-MT" sz="15300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sebħ</a:t>
            </a:r>
            <a:r>
              <a:rPr lang="en-US" altLang="mt-MT" sz="1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xedd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ħmar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tiegħu,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890651"/>
            <a:ext cx="23399750" cy="882027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mill-Evanġel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skont </a:t>
            </a:r>
            <a:endParaRPr lang="en-GB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Mattew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9, 1-8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endParaRPr lang="en-GB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Glorja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Mulej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mt-MT" sz="6614" i="1" dirty="0"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mt-MT" sz="6614" i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mt-MT" sz="11024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latin typeface="Times New Roman" pitchFamily="18" charset="0"/>
              </a:rPr>
              <a:t>F’dak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iż-żmien</a:t>
            </a:r>
            <a:r>
              <a:rPr lang="en-US" altLang="mt-MT" sz="15500" dirty="0">
                <a:latin typeface="Times New Roman" pitchFamily="18" charset="0"/>
              </a:rPr>
              <a:t>, </a:t>
            </a:r>
            <a:r>
              <a:rPr lang="en-US" altLang="mt-MT" sz="15500" dirty="0" err="1">
                <a:latin typeface="Times New Roman" pitchFamily="18" charset="0"/>
              </a:rPr>
              <a:t>Ġes</a:t>
            </a:r>
            <a:r>
              <a:rPr lang="mt-MT" altLang="mt-MT" sz="15500" dirty="0">
                <a:latin typeface="Times New Roman" pitchFamily="18" charset="0"/>
              </a:rPr>
              <a:t>ù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tala</a:t>
            </a:r>
            <a:r>
              <a:rPr lang="en-US" altLang="mt-MT" sz="15500" dirty="0">
                <a:latin typeface="Times New Roman" pitchFamily="18" charset="0"/>
              </a:rPr>
              <a:t>’ </a:t>
            </a:r>
            <a:r>
              <a:rPr lang="en-US" altLang="mt-MT" sz="15500" dirty="0" err="1">
                <a:latin typeface="Times New Roman" pitchFamily="18" charset="0"/>
              </a:rPr>
              <a:t>f’dgħajsa</a:t>
            </a:r>
            <a:r>
              <a:rPr lang="en-US" altLang="mt-MT" sz="15500" dirty="0">
                <a:latin typeface="Times New Roman" pitchFamily="18" charset="0"/>
              </a:rPr>
              <a:t>, </a:t>
            </a:r>
            <a:r>
              <a:rPr lang="en-US" altLang="mt-MT" sz="15500" dirty="0" err="1">
                <a:latin typeface="Times New Roman" pitchFamily="18" charset="0"/>
              </a:rPr>
              <a:t>qasam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il-baħar</a:t>
            </a:r>
            <a:r>
              <a:rPr lang="en-US" altLang="mt-MT" sz="15500" dirty="0">
                <a:latin typeface="Times New Roman" pitchFamily="18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u </a:t>
            </a:r>
            <a:r>
              <a:rPr lang="en-US" altLang="mt-MT" sz="15500" dirty="0" err="1">
                <a:latin typeface="Times New Roman" pitchFamily="18" charset="0"/>
              </a:rPr>
              <a:t>baqa</a:t>
            </a:r>
            <a:r>
              <a:rPr lang="en-US" altLang="mt-MT" sz="15500" dirty="0">
                <a:latin typeface="Times New Roman" pitchFamily="18" charset="0"/>
              </a:rPr>
              <a:t>’ </a:t>
            </a:r>
            <a:r>
              <a:rPr lang="en-US" altLang="mt-MT" sz="15500" dirty="0" err="1">
                <a:latin typeface="Times New Roman" pitchFamily="18" charset="0"/>
              </a:rPr>
              <a:t>sejjer</a:t>
            </a:r>
            <a:r>
              <a:rPr lang="en-US" altLang="mt-MT" sz="15500" dirty="0">
                <a:latin typeface="Times New Roman" pitchFamily="18" charset="0"/>
              </a:rPr>
              <a:t> fil-belt </a:t>
            </a:r>
            <a:r>
              <a:rPr lang="en-US" altLang="mt-MT" sz="15500" dirty="0" err="1">
                <a:latin typeface="Times New Roman" pitchFamily="18" charset="0"/>
              </a:rPr>
              <a:t>tiegħu</a:t>
            </a:r>
            <a:r>
              <a:rPr lang="en-US" altLang="mt-MT" sz="15500" dirty="0">
                <a:latin typeface="Times New Roman" pitchFamily="18" charset="0"/>
              </a:rPr>
              <a:t>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U </a:t>
            </a:r>
            <a:r>
              <a:rPr lang="en-US" altLang="mt-MT" sz="15500" dirty="0" err="1">
                <a:latin typeface="Times New Roman" pitchFamily="18" charset="0"/>
              </a:rPr>
              <a:t>ħadulu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quddiemu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wieħed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81667"/>
            <a:ext cx="22538504" cy="1225290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latin typeface="Times New Roman" pitchFamily="18" charset="0"/>
              </a:rPr>
              <a:t>mifluġ</a:t>
            </a:r>
            <a:r>
              <a:rPr lang="en-US" altLang="mt-MT" sz="15500" dirty="0">
                <a:latin typeface="Times New Roman" pitchFamily="18" charset="0"/>
              </a:rPr>
              <a:t>, </a:t>
            </a:r>
            <a:r>
              <a:rPr lang="en-US" altLang="mt-MT" sz="15500" dirty="0" err="1">
                <a:latin typeface="Times New Roman" pitchFamily="18" charset="0"/>
              </a:rPr>
              <a:t>mixħut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fuq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friex</a:t>
            </a:r>
            <a:r>
              <a:rPr lang="en-US" altLang="mt-MT" sz="15500" dirty="0">
                <a:latin typeface="Times New Roman" pitchFamily="18" charset="0"/>
              </a:rPr>
              <a:t>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Kif ra l-</a:t>
            </a:r>
            <a:r>
              <a:rPr lang="en-US" altLang="mt-MT" sz="15500" dirty="0" err="1">
                <a:latin typeface="Times New Roman" pitchFamily="18" charset="0"/>
              </a:rPr>
              <a:t>fidi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tagħhom</a:t>
            </a:r>
            <a:r>
              <a:rPr lang="en-US" altLang="mt-MT" sz="15500" dirty="0">
                <a:latin typeface="Times New Roman" pitchFamily="18" charset="0"/>
              </a:rPr>
              <a:t>,</a:t>
            </a:r>
            <a:r>
              <a:rPr lang="mt-MT" altLang="mt-MT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Ġes</a:t>
            </a:r>
            <a:r>
              <a:rPr lang="mt-MT" sz="15500" dirty="0">
                <a:latin typeface="Times New Roman" pitchFamily="18" charset="0"/>
              </a:rPr>
              <a:t>ù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lill-mifluġ</a:t>
            </a:r>
            <a:r>
              <a:rPr lang="mt-MT" sz="15500" dirty="0">
                <a:latin typeface="Times New Roman" pitchFamily="18" charset="0"/>
              </a:rPr>
              <a:t>:</a:t>
            </a:r>
            <a:endParaRPr lang="en-US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Agħmel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ibni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dnubietek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maħfura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.”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635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</a:rPr>
              <a:t>Xi </a:t>
            </a:r>
            <a:r>
              <a:rPr lang="en-US" sz="15500" dirty="0" err="1">
                <a:latin typeface="Times New Roman" pitchFamily="18" charset="0"/>
              </a:rPr>
              <a:t>wħud</a:t>
            </a:r>
            <a:r>
              <a:rPr lang="en-US" sz="15500" dirty="0">
                <a:latin typeface="Times New Roman" pitchFamily="18" charset="0"/>
              </a:rPr>
              <a:t> mill-</a:t>
            </a:r>
            <a:r>
              <a:rPr lang="en-US" sz="15500" dirty="0" err="1">
                <a:latin typeface="Times New Roman" pitchFamily="18" charset="0"/>
              </a:rPr>
              <a:t>kittieba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bdew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jgħidu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fihom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infushom</a:t>
            </a:r>
            <a:r>
              <a:rPr lang="en-US" sz="15500" dirty="0">
                <a:latin typeface="Times New Roman" pitchFamily="18" charset="0"/>
              </a:rPr>
              <a:t>: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“Dan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qiegħed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jidgħi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.”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</a:rPr>
              <a:t>Ġesù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għaraf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x’kienu</a:t>
            </a:r>
            <a:endParaRPr lang="en-US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</a:rPr>
              <a:t>qegħdin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jaħsbu</a:t>
            </a:r>
            <a:r>
              <a:rPr lang="en-US" sz="15500" dirty="0">
                <a:latin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</a:rPr>
              <a:t>qalilhom</a:t>
            </a:r>
            <a:r>
              <a:rPr lang="en-US" sz="155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610512" cy="12039988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GB" sz="13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GB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għaliex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qegħdin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GB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taħsbu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ħażin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f’qalbkom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x’inhu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eħfef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tgħid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‘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Dnubietek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maħfura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jew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tgħid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‘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Qum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imxi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endParaRPr lang="en-US" sz="13000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Mela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biex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tkunu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tafu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Bin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bniedem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setgħa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jaħfer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dnubiet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fuq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l-art,”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mt-MT" sz="15500" dirty="0">
                <a:latin typeface="Times New Roman" pitchFamily="18" charset="0"/>
              </a:rPr>
              <a:t>l</a:t>
            </a:r>
            <a:r>
              <a:rPr lang="en-US" sz="15500" dirty="0">
                <a:latin typeface="Times New Roman" pitchFamily="18" charset="0"/>
              </a:rPr>
              <a:t>il-</a:t>
            </a:r>
            <a:r>
              <a:rPr lang="en-US" sz="15500" dirty="0" err="1">
                <a:latin typeface="Times New Roman" pitchFamily="18" charset="0"/>
              </a:rPr>
              <a:t>mifluġ</a:t>
            </a:r>
            <a:r>
              <a:rPr lang="en-US" sz="15500" dirty="0">
                <a:latin typeface="Times New Roman" pitchFamily="18" charset="0"/>
              </a:rPr>
              <a:t>: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10900" dirty="0">
                <a:latin typeface="Times New Roman" pitchFamily="18" charset="0"/>
              </a:rPr>
              <a:t> </a:t>
            </a:r>
            <a:endParaRPr lang="en-GB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“Qum,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aqbad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friex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lejn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darek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.”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</a:rPr>
              <a:t>Dak </a:t>
            </a:r>
            <a:r>
              <a:rPr lang="en-US" sz="15500" dirty="0" err="1">
                <a:latin typeface="Times New Roman" pitchFamily="18" charset="0"/>
              </a:rPr>
              <a:t>qam</a:t>
            </a:r>
            <a:r>
              <a:rPr lang="en-US" sz="15500" dirty="0">
                <a:latin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</a:rPr>
              <a:t>telaq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lejn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daru</a:t>
            </a:r>
            <a:r>
              <a:rPr lang="en-US" sz="15500" dirty="0">
                <a:latin typeface="Times New Roman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</a:rPr>
              <a:t>In-</a:t>
            </a:r>
            <a:r>
              <a:rPr lang="en-US" sz="15500" dirty="0" err="1">
                <a:latin typeface="Times New Roman" pitchFamily="18" charset="0"/>
              </a:rPr>
              <a:t>nies</a:t>
            </a:r>
            <a:r>
              <a:rPr lang="en-US" sz="15500" dirty="0">
                <a:latin typeface="Times New Roman" pitchFamily="18" charset="0"/>
              </a:rPr>
              <a:t>, meta raw dan, </a:t>
            </a:r>
            <a:r>
              <a:rPr lang="en-US" sz="15500" dirty="0" err="1">
                <a:latin typeface="Times New Roman" pitchFamily="18" charset="0"/>
              </a:rPr>
              <a:t>beżgħu</a:t>
            </a:r>
            <a:r>
              <a:rPr lang="en-US" sz="15500" dirty="0">
                <a:latin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</a:rPr>
              <a:t>qabdu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jfaħħru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lil</a:t>
            </a:r>
            <a:endParaRPr lang="en-GB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070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3940532"/>
            <a:ext cx="22466496" cy="471892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</a:rPr>
              <a:t>Alla</a:t>
            </a:r>
            <a:r>
              <a:rPr lang="en-US" sz="15500" dirty="0">
                <a:latin typeface="Times New Roman" pitchFamily="18" charset="0"/>
              </a:rPr>
              <a:t> li ta </a:t>
            </a:r>
            <a:r>
              <a:rPr lang="en-US" sz="15500" dirty="0" err="1">
                <a:latin typeface="Times New Roman" pitchFamily="18" charset="0"/>
              </a:rPr>
              <a:t>setgħa</a:t>
            </a:r>
            <a:r>
              <a:rPr lang="en-US" sz="15500" dirty="0">
                <a:latin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</a:rPr>
              <a:t>bħal</a:t>
            </a:r>
            <a:r>
              <a:rPr lang="en-US" sz="15500" dirty="0">
                <a:latin typeface="Times New Roman" pitchFamily="18" charset="0"/>
              </a:rPr>
              <a:t> din </a:t>
            </a:r>
            <a:r>
              <a:rPr lang="en-US" sz="15500" dirty="0" err="1">
                <a:latin typeface="Times New Roman" pitchFamily="18" charset="0"/>
              </a:rPr>
              <a:t>lill-bnedmin</a:t>
            </a:r>
            <a:r>
              <a:rPr lang="en-US" sz="15500" dirty="0">
                <a:latin typeface="Times New Roman" pitchFamily="18" charset="0"/>
              </a:rPr>
              <a:t>. </a:t>
            </a:r>
            <a:endParaRPr lang="en-GB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2493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7"/>
            <a:ext cx="2131436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865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03" y="204168"/>
            <a:ext cx="22610512" cy="1221650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altLang="mt-MT" sz="15500" spc="-300" dirty="0" err="1">
                <a:latin typeface="Times New Roman" pitchFamily="18" charset="0"/>
                <a:cs typeface="Times New Roman" pitchFamily="18" charset="0"/>
              </a:rPr>
              <a:t>ħa</a:t>
            </a:r>
            <a:r>
              <a:rPr lang="en-US" altLang="mt-MT" sz="15500" spc="-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mt-MT" sz="15500" spc="-300" dirty="0" err="1">
                <a:latin typeface="Times New Roman" pitchFamily="18" charset="0"/>
                <a:cs typeface="Times New Roman" pitchFamily="18" charset="0"/>
              </a:rPr>
              <a:t>tnejn</a:t>
            </a:r>
            <a:r>
              <a:rPr lang="en-US" altLang="mt-MT" sz="15500" spc="-300" dirty="0">
                <a:latin typeface="Times New Roman" pitchFamily="18" charset="0"/>
                <a:cs typeface="Times New Roman" pitchFamily="18" charset="0"/>
              </a:rPr>
              <a:t> mill-</a:t>
            </a:r>
            <a:r>
              <a:rPr lang="en-US" altLang="mt-MT" sz="15500" spc="-300" dirty="0" err="1">
                <a:latin typeface="Times New Roman" pitchFamily="18" charset="0"/>
                <a:cs typeface="Times New Roman" pitchFamily="18" charset="0"/>
              </a:rPr>
              <a:t>qaddejja</a:t>
            </a:r>
            <a:r>
              <a:rPr lang="en-US" altLang="mt-MT" sz="15500" spc="-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mt-MT" sz="15500" dirty="0">
                <a:latin typeface="Times New Roman" pitchFamily="18" charset="0"/>
                <a:cs typeface="Times New Roman" pitchFamily="18" charset="0"/>
              </a:rPr>
              <a:t>tiegħu, u lil </a:t>
            </a:r>
            <a:r>
              <a:rPr lang="en-US" altLang="mt-MT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altLang="mt-MT" sz="15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mt-MT" sz="15500" dirty="0" err="1">
                <a:latin typeface="Times New Roman" pitchFamily="18" charset="0"/>
                <a:cs typeface="Times New Roman" pitchFamily="18" charset="0"/>
              </a:rPr>
              <a:t>Qatta</a:t>
            </a:r>
            <a:r>
              <a:rPr lang="en-US" altLang="mt-MT" sz="15500" dirty="0">
                <a:latin typeface="Times New Roman" pitchFamily="18" charset="0"/>
                <a:cs typeface="Times New Roman" pitchFamily="18" charset="0"/>
              </a:rPr>
              <a:t>’ l-</a:t>
            </a:r>
            <a:r>
              <a:rPr lang="en-US" altLang="mt-MT" sz="15500" dirty="0" err="1">
                <a:latin typeface="Times New Roman" pitchFamily="18" charset="0"/>
                <a:cs typeface="Times New Roman" pitchFamily="18" charset="0"/>
              </a:rPr>
              <a:t>ħatab</a:t>
            </a:r>
            <a:r>
              <a:rPr lang="en-US" altLang="mt-MT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  <a:cs typeface="Times New Roman" pitchFamily="18" charset="0"/>
              </a:rPr>
              <a:t>għas-sagrifiċċju</a:t>
            </a:r>
            <a:r>
              <a:rPr lang="en-US" altLang="mt-MT" sz="15500" dirty="0">
                <a:latin typeface="Times New Roman" pitchFamily="18" charset="0"/>
                <a:cs typeface="Times New Roman" pitchFamily="18" charset="0"/>
              </a:rPr>
              <a:t> tal-</a:t>
            </a:r>
            <a:r>
              <a:rPr lang="en-US" altLang="mt-MT" sz="15500" dirty="0" err="1">
                <a:latin typeface="Times New Roman" pitchFamily="18" charset="0"/>
                <a:cs typeface="Times New Roman" pitchFamily="18" charset="0"/>
              </a:rPr>
              <a:t>ħruq</a:t>
            </a:r>
            <a:r>
              <a:rPr lang="en-US" altLang="mt-MT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altLang="mt-MT" sz="15500" dirty="0" err="1">
                <a:latin typeface="Times New Roman" pitchFamily="18" charset="0"/>
                <a:cs typeface="Times New Roman" pitchFamily="18" charset="0"/>
              </a:rPr>
              <a:t>qam</a:t>
            </a:r>
            <a:r>
              <a:rPr lang="en-US" altLang="mt-MT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altLang="mt-MT" sz="15500" dirty="0" err="1">
                <a:latin typeface="Times New Roman" pitchFamily="18" charset="0"/>
                <a:cs typeface="Times New Roman" pitchFamily="18" charset="0"/>
              </a:rPr>
              <a:t>telaq</a:t>
            </a:r>
            <a:r>
              <a:rPr lang="en-US" altLang="mt-MT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  <a:cs typeface="Times New Roman" pitchFamily="18" charset="0"/>
              </a:rPr>
              <a:t>lejn</a:t>
            </a:r>
            <a:r>
              <a:rPr lang="mt-MT" altLang="mt-MT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mt-MT" sz="15500" dirty="0">
                <a:latin typeface="Times New Roman" pitchFamily="18" charset="0"/>
                <a:cs typeface="Times New Roman" pitchFamily="18" charset="0"/>
              </a:rPr>
              <a:t>il-post li 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qallu bih Alla.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alt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60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475458"/>
            <a:ext cx="22466496" cy="964907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spc="-150" dirty="0">
                <a:latin typeface="Times New Roman" pitchFamily="18" charset="0"/>
                <a:cs typeface="Times New Roman" pitchFamily="18" charset="0"/>
              </a:rPr>
              <a:t>Fit-</a:t>
            </a:r>
            <a:r>
              <a:rPr lang="en-US" sz="15500" spc="-150" dirty="0" err="1">
                <a:latin typeface="Times New Roman" pitchFamily="18" charset="0"/>
                <a:cs typeface="Times New Roman" pitchFamily="18" charset="0"/>
              </a:rPr>
              <a:t>tielet</a:t>
            </a:r>
            <a:r>
              <a:rPr lang="en-US" sz="15500" spc="-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spc="-150" dirty="0" err="1">
                <a:latin typeface="Times New Roman" pitchFamily="18" charset="0"/>
                <a:cs typeface="Times New Roman" pitchFamily="18" charset="0"/>
              </a:rPr>
              <a:t>jum</a:t>
            </a:r>
            <a:r>
              <a:rPr lang="en-US" sz="15500" spc="-150" dirty="0">
                <a:latin typeface="Times New Roman" pitchFamily="18" charset="0"/>
                <a:cs typeface="Times New Roman" pitchFamily="18" charset="0"/>
              </a:rPr>
              <a:t> Abraham </a:t>
            </a:r>
            <a:r>
              <a:rPr lang="en-US" sz="15500" spc="-150" dirty="0" err="1">
                <a:latin typeface="Times New Roman" pitchFamily="18" charset="0"/>
                <a:cs typeface="Times New Roman" pitchFamily="18" charset="0"/>
              </a:rPr>
              <a:t>rafa</a:t>
            </a:r>
            <a:r>
              <a:rPr lang="en-US" sz="15500" spc="-15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għajnejh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lemaħ il-post mill-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bogħod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lill-qaddejja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04168"/>
            <a:ext cx="22538504" cy="1125540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Oqogħdu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hawn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bil-ħmar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ż-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żagħżugħ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imorru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 hemm,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nagħtu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qima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nerġgħu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lura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ħdejkom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.”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qabad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ħatab</a:t>
            </a:r>
            <a:endParaRPr lang="en-US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04168"/>
            <a:ext cx="22466496" cy="119174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għas-sagrifiċċju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għabbieh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fuq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ibnu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f’idejh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in-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s-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sikkina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telqu</a:t>
            </a:r>
            <a:endParaRPr lang="en-US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t-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tnejn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flimkien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missieru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04168"/>
            <a:ext cx="22466496" cy="119174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Missier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!”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Dak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wieġbu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“Hawn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ibni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.”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wieġbu: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Ħawn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huma n-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nar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836</Words>
  <Application>Microsoft Office PowerPoint</Application>
  <PresentationFormat>Custom</PresentationFormat>
  <Paragraphs>147</Paragraphs>
  <Slides>49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Maltese Times Roman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117</cp:revision>
  <dcterms:created xsi:type="dcterms:W3CDTF">2011-05-17T18:28:43Z</dcterms:created>
  <dcterms:modified xsi:type="dcterms:W3CDTF">2023-05-09T14:56:04Z</dcterms:modified>
</cp:coreProperties>
</file>