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1" r:id="rId2"/>
  </p:sldMasterIdLst>
  <p:notesMasterIdLst>
    <p:notesMasterId r:id="rId41"/>
  </p:notesMasterIdLst>
  <p:sldIdLst>
    <p:sldId id="256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50" r:id="rId14"/>
    <p:sldId id="288" r:id="rId15"/>
    <p:sldId id="267" r:id="rId16"/>
    <p:sldId id="352" r:id="rId17"/>
    <p:sldId id="351" r:id="rId18"/>
    <p:sldId id="269" r:id="rId19"/>
    <p:sldId id="354" r:id="rId20"/>
    <p:sldId id="353" r:id="rId21"/>
    <p:sldId id="271" r:id="rId22"/>
    <p:sldId id="356" r:id="rId23"/>
    <p:sldId id="355" r:id="rId24"/>
    <p:sldId id="607" r:id="rId25"/>
    <p:sldId id="273" r:id="rId26"/>
    <p:sldId id="608" r:id="rId27"/>
    <p:sldId id="294" r:id="rId28"/>
    <p:sldId id="275" r:id="rId29"/>
    <p:sldId id="609" r:id="rId30"/>
    <p:sldId id="610" r:id="rId31"/>
    <p:sldId id="611" r:id="rId32"/>
    <p:sldId id="612" r:id="rId33"/>
    <p:sldId id="613" r:id="rId34"/>
    <p:sldId id="614" r:id="rId35"/>
    <p:sldId id="615" r:id="rId36"/>
    <p:sldId id="616" r:id="rId37"/>
    <p:sldId id="617" r:id="rId38"/>
    <p:sldId id="359" r:id="rId39"/>
    <p:sldId id="292" r:id="rId40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1028563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2057126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3085689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4114251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5142814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6171377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7199940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8228503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1C5E"/>
    <a:srgbClr val="003300"/>
    <a:srgbClr val="006600"/>
    <a:srgbClr val="0000CC"/>
    <a:srgbClr val="FF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8" autoAdjust="0"/>
    <p:restoredTop sz="94660"/>
  </p:normalViewPr>
  <p:slideViewPr>
    <p:cSldViewPr>
      <p:cViewPr varScale="1">
        <p:scale>
          <a:sx n="30" d="100"/>
          <a:sy n="30" d="100"/>
        </p:scale>
        <p:origin x="156" y="110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85B512-FE61-4790-8126-C7C03BC3BB86}" type="datetimeFigureOut">
              <a:rPr lang="mt-MT"/>
              <a:pPr>
                <a:defRPr/>
              </a:pPr>
              <a:t>10/03/2023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0DFCE78-BF59-42F1-8C89-F4426FAD0F81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346929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23BBC78-50FF-4290-B432-D7838B836D62}" type="slidenum">
              <a:rPr lang="mt-MT" altLang="mt-MT" smtClean="0">
                <a:latin typeface="Maltese Times Roman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mt-MT" altLang="mt-MT">
              <a:latin typeface="Maltese Times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5A962-09B5-425C-8144-57475BCA4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27B62-3842-4589-BA6C-3F44200F6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B6BC9-29B7-4F59-B313-30F0325C8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00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4DCA-159E-428D-B900-F44B791DE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24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22E0-C415-4AFD-8425-4DB476AE4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1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FD787-80AC-4BD9-8557-5283DB71B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32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931D2-66B2-4A04-BB5B-F396C5998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40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1419-6952-409B-88DF-984F9C6AA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14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BECFA-BA24-4048-A600-FB13BBAAB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23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D8DC2-F74B-484B-A399-7B449489D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93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8A6E8-9A0F-414D-A029-B6E0CB2CC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8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9D180-AB98-45BE-B7EA-FC1AF0F34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09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8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F4D5-0BE6-4193-814D-5E41FCB0A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78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3F82C-8883-4080-8162-F7790C592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04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678B5-37A7-4E8A-8F30-DC67575B5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D5292-1F5A-4FFA-87CC-B3FF7B1ED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0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974B2-6F6A-4F3B-A84D-B993EABE3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7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068D9-97EA-4192-BD79-9594E4D09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7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4700-514E-4815-AC32-8F30C48F5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1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94ECC-B2D4-41CF-BB0F-5FD555D22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2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770E1-0B18-45AC-B7A1-2ADA5362A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2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95FDA-AC81-4F71-8F2B-3CCE2B914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0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+mn-lt"/>
              </a:defRPr>
            </a:lvl1pPr>
          </a:lstStyle>
          <a:p>
            <a:pPr>
              <a:defRPr/>
            </a:pPr>
            <a:fld id="{7BAACBD4-4870-4400-9946-B032C7035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5" r:id="rId1"/>
    <p:sldLayoutId id="2147485686" r:id="rId2"/>
    <p:sldLayoutId id="2147485687" r:id="rId3"/>
    <p:sldLayoutId id="2147485688" r:id="rId4"/>
    <p:sldLayoutId id="2147485689" r:id="rId5"/>
    <p:sldLayoutId id="2147485690" r:id="rId6"/>
    <p:sldLayoutId id="2147485691" r:id="rId7"/>
    <p:sldLayoutId id="2147485692" r:id="rId8"/>
    <p:sldLayoutId id="2147485693" r:id="rId9"/>
    <p:sldLayoutId id="2147485694" r:id="rId10"/>
    <p:sldLayoutId id="2147485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5EEC98-EE58-4592-A2AB-81F24DCD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9" r:id="rId1"/>
    <p:sldLayoutId id="2147485720" r:id="rId2"/>
    <p:sldLayoutId id="2147485721" r:id="rId3"/>
    <p:sldLayoutId id="2147485722" r:id="rId4"/>
    <p:sldLayoutId id="2147485723" r:id="rId5"/>
    <p:sldLayoutId id="2147485724" r:id="rId6"/>
    <p:sldLayoutId id="2147485725" r:id="rId7"/>
    <p:sldLayoutId id="2147485726" r:id="rId8"/>
    <p:sldLayoutId id="2147485727" r:id="rId9"/>
    <p:sldLayoutId id="2147485728" r:id="rId10"/>
    <p:sldLayoutId id="2147485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3059634"/>
            <a:ext cx="23399749" cy="655272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</a:t>
            </a:r>
            <a:r>
              <a:rPr lang="en-US" alt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US" altLang="mt-MT" sz="1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r>
              <a:rPr lang="en-US" alt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tal-Ġenesi</a:t>
            </a:r>
            <a:endParaRPr lang="en-US" alt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altLang="mt-MT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16, 6b-12.15-16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292920"/>
            <a:ext cx="22610511" cy="1001256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agar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wildet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iben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lil Abram, u Abram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semma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tifel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wilditlu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Ħ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agar,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Ismag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el.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72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2517056"/>
            <a:ext cx="22610511" cy="75642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Abram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kellu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sitta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tmenin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sena meta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agar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wilditlu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lil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Ismag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el.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02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715" y="3491682"/>
            <a:ext cx="20882320" cy="561662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656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47866"/>
            <a:ext cx="23399750" cy="504056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Roddu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8795" y="1120642"/>
            <a:ext cx="17425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9434"/>
            <a:ext cx="23399750" cy="998535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Roddu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lill-Mulej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tieba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03450"/>
            <a:ext cx="23399750" cy="986509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jsemmi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għemejjel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kbar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tal-Mulej, jew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isemma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tifħir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147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96532"/>
            <a:ext cx="23399750" cy="46085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Roddu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-Mulej,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hu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42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5458"/>
            <a:ext cx="23399750" cy="964907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jimxi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bid-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dritt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jagħmel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55578"/>
            <a:ext cx="23399750" cy="759508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Ftakar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fija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Mulej,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mħabbtek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għall-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tiegħek.</a:t>
            </a:r>
          </a:p>
        </p:txBody>
      </p:sp>
    </p:spTree>
    <p:extLst>
      <p:ext uri="{BB962C8B-B14F-4D97-AF65-F5344CB8AC3E}">
        <p14:creationId xmlns:p14="http://schemas.microsoft.com/office/powerpoint/2010/main" val="1313365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23730"/>
            <a:ext cx="23399750" cy="46085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Roddu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-Mulej,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hu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6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330648"/>
            <a:ext cx="22610511" cy="993710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F’dak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ż</a:t>
            </a:r>
            <a:r>
              <a:rPr lang="el-GR" sz="16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ż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mien,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Saraj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għakksitha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lil Ħaġar, u din ħarbet minn quddiem għajnejha. </a:t>
            </a:r>
            <a:endParaRPr lang="en-US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67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9434"/>
            <a:ext cx="23399749" cy="996149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Aħseb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fija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salvazzjoni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tiegħek,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nara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ġid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magħżulin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tiegħek,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5458"/>
            <a:ext cx="23399749" cy="964907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biex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nifraħ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għall-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ferħ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ġensek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niftaħar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poplu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wirtek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1293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23730"/>
            <a:ext cx="23399750" cy="46085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Roddu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-Mulej,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hu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51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11769"/>
            <a:ext cx="22754528" cy="1258821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 xi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iħobbni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iħares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kelmti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il-Mulej;</a:t>
            </a:r>
            <a:r>
              <a:rPr lang="en-US" sz="16000" b="1" i="1" spc="-27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Missieri</a:t>
            </a:r>
            <a:r>
              <a:rPr lang="en-US" sz="16000" b="1" i="1" spc="-27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jħobbu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niġu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76265"/>
            <a:ext cx="23399749" cy="6732041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mill-Evanġel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  <a:endParaRPr lang="en-GB" sz="1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Mattew</a:t>
            </a: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7, 21-29  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mt-MT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6614" i="1" dirty="0">
              <a:latin typeface="Maltese Times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mt-MT" sz="6614" i="1" dirty="0">
              <a:solidFill>
                <a:srgbClr val="C00000"/>
              </a:solidFill>
              <a:latin typeface="Maltese Times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mt-MT" sz="11024" dirty="0">
                <a:latin typeface="Maltese Times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251322"/>
            <a:ext cx="22466496" cy="12121655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F’dak iż</a:t>
            </a:r>
            <a:r>
              <a:rPr lang="el-GR" sz="16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żmien, Ġesù qal lid-dixxipli tiegħu: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“Mhux kull min jgħidli: ‘Mulej, Mulej’, jidħol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fis-Saltna tas-Smewwiet, </a:t>
            </a:r>
            <a:endParaRPr lang="en-US" sz="160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107306"/>
            <a:ext cx="22466496" cy="1212165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 min jagħmel ir-rieda ta’ Missieri li hu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fis-smewwiet! F’dak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il-jum ikun hemm ħafna li jgħiduli: ‘Mulej, Mulej’, </a:t>
            </a:r>
            <a:endParaRPr lang="en-US" sz="160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65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107306"/>
            <a:ext cx="22466496" cy="1212165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mhux f’ismek ħabbarna aħna, u mhux f’ismek keċċejna x-xjaten u f’ismek għamilna ħafna mirakli?”</a:t>
            </a:r>
          </a:p>
        </p:txBody>
      </p:sp>
    </p:spTree>
    <p:extLst>
      <p:ext uri="{BB962C8B-B14F-4D97-AF65-F5344CB8AC3E}">
        <p14:creationId xmlns:p14="http://schemas.microsoft.com/office/powerpoint/2010/main" val="147771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79314"/>
            <a:ext cx="22610511" cy="121761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sabha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l-an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tal-Mulej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ħdejn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għajn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tal-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ilma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fid-de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ż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ert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, l-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għajn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li hemm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fit-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triq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ta’ Sur.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qalilha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44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107306"/>
            <a:ext cx="22466496" cy="1212165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 jien ngħidilhom: ‘Lilkom qatt ma kont nafkom! Warrbu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 quddiemi, intom li tagħmlu l-ħażen!’</a:t>
            </a:r>
          </a:p>
        </p:txBody>
      </p:sp>
    </p:spTree>
    <p:extLst>
      <p:ext uri="{BB962C8B-B14F-4D97-AF65-F5344CB8AC3E}">
        <p14:creationId xmlns:p14="http://schemas.microsoft.com/office/powerpoint/2010/main" val="3939315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227011"/>
            <a:ext cx="22466496" cy="1212165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Għalhekk, kull min jisma’ dan kliemi u jagħmel li qiegħed ngħid jien, isir jixbah lil bniedem għaqli li bena daru fuq il-blat. </a:t>
            </a:r>
            <a:endParaRPr lang="en-US" sz="160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821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227011"/>
            <a:ext cx="22466496" cy="1212165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Niżlet ix-xita, ġew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il-widien, qamu l-irwiefen u ħabtu fuq dik id-dar, iżda ma ġġarrfitx għax kellha s-sisien tagħha fuq</a:t>
            </a:r>
            <a:endParaRPr lang="en-US" sz="160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73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227011"/>
            <a:ext cx="22466496" cy="1212165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il-blat. Imma kull min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jisma’ dan kliemi u ma jagħmilx li qiegħed ngħid jien, isir jixbah lil bniedem iblah li bena</a:t>
            </a:r>
            <a:endParaRPr lang="en-US" sz="160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12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227011"/>
            <a:ext cx="22466496" cy="1212165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daru fuq ir-ramel. Niżlet 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ix-xita, ġew il-widien, qamu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l-irwiefen u ħabtu fuq dik id-dar, u ġġarrfet; u kbira kienet il-qerda tagħha!”</a:t>
            </a:r>
          </a:p>
        </p:txBody>
      </p:sp>
    </p:spTree>
    <p:extLst>
      <p:ext uri="{BB962C8B-B14F-4D97-AF65-F5344CB8AC3E}">
        <p14:creationId xmlns:p14="http://schemas.microsoft.com/office/powerpoint/2010/main" val="2488658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227011"/>
            <a:ext cx="22466496" cy="12121655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Ġara li, meta Ġesù temm dan id-diskors, in-nies baqgħu mistagħġba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bit-tagħlim tiegħu, għax hu kien jgħallimhom bħal</a:t>
            </a:r>
            <a:endParaRPr lang="en-US" sz="160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82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627" y="2544216"/>
            <a:ext cx="22466496" cy="7513143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wieħed li għandu s-setgħa, u mhux bħall-kittieba tagħhom.</a:t>
            </a:r>
            <a:endParaRPr lang="en-US" sz="160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86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852877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81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546672"/>
            <a:ext cx="22610511" cy="950505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Ħagar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Saraj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mnejn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ejja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fejn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int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sejra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hi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bet: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0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294644"/>
            <a:ext cx="22610511" cy="100091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0" b="1" i="1" dirty="0" err="1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</a:t>
            </a:r>
            <a:r>
              <a:rPr lang="en-US" sz="16000" b="1" i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ħrabt</a:t>
            </a:r>
            <a:r>
              <a:rPr lang="en-US" sz="16000" b="1" i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minn </a:t>
            </a:r>
            <a:r>
              <a:rPr lang="en-US" sz="16000" b="1" i="1" dirty="0" err="1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en-US" sz="16000" b="1" i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sidti</a:t>
            </a:r>
            <a:r>
              <a:rPr lang="en-US" sz="16000" b="1" i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Saraj</a:t>
            </a:r>
            <a:r>
              <a:rPr lang="en-US" sz="16000" b="1" i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b="1" i="1" dirty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6000" b="1" i="1" dirty="0">
              <a:solidFill>
                <a:schemeClr val="accent4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we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ibha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l-an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tal-Mulej:</a:t>
            </a:r>
          </a:p>
        </p:txBody>
      </p:sp>
    </p:spTree>
    <p:extLst>
      <p:ext uri="{BB962C8B-B14F-4D97-AF65-F5344CB8AC3E}">
        <p14:creationId xmlns:p14="http://schemas.microsoft.com/office/powerpoint/2010/main" val="204074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1294644"/>
            <a:ext cx="22610511" cy="100091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a’ lura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sidtek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oqgħod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ż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ied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jgħidilha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l-an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tal-Mulej: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807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2482776"/>
            <a:ext cx="22610511" cy="763284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inkattar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fuq li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nkattar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lil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nislek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jingħaddx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għall-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kotra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31850"/>
            <a:ext cx="22610511" cy="125681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kompla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jg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idilha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l-an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tal-Mulej: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Arak, int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tqila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tiled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iben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ssejja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Ismag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el.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ax 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b’hemmek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7425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31850"/>
            <a:ext cx="22610511" cy="1256813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hu jkun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 selva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ġġ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add,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id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kul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add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kontrih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utu kollha jg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ammar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93054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644</Words>
  <Application>Microsoft Office PowerPoint</Application>
  <PresentationFormat>Custom</PresentationFormat>
  <Paragraphs>73</Paragraphs>
  <Slides>38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Maltese Times Roman</vt:lpstr>
      <vt:lpstr>Times New Roman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</cp:lastModifiedBy>
  <cp:revision>83</cp:revision>
  <dcterms:created xsi:type="dcterms:W3CDTF">2011-05-17T18:28:43Z</dcterms:created>
  <dcterms:modified xsi:type="dcterms:W3CDTF">2023-03-10T14:14:50Z</dcterms:modified>
</cp:coreProperties>
</file>