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363" r:id="rId2"/>
    <p:sldId id="257" r:id="rId3"/>
    <p:sldId id="415" r:id="rId4"/>
    <p:sldId id="416" r:id="rId5"/>
    <p:sldId id="417" r:id="rId6"/>
    <p:sldId id="418" r:id="rId7"/>
    <p:sldId id="419" r:id="rId8"/>
    <p:sldId id="420" r:id="rId9"/>
    <p:sldId id="421" r:id="rId10"/>
    <p:sldId id="422" r:id="rId11"/>
    <p:sldId id="423" r:id="rId12"/>
    <p:sldId id="424" r:id="rId13"/>
    <p:sldId id="374" r:id="rId14"/>
    <p:sldId id="375" r:id="rId15"/>
    <p:sldId id="267" r:id="rId16"/>
    <p:sldId id="425" r:id="rId17"/>
    <p:sldId id="288" r:id="rId18"/>
    <p:sldId id="269" r:id="rId19"/>
    <p:sldId id="426" r:id="rId20"/>
    <p:sldId id="377" r:id="rId21"/>
    <p:sldId id="355" r:id="rId22"/>
    <p:sldId id="427" r:id="rId23"/>
    <p:sldId id="378" r:id="rId24"/>
    <p:sldId id="430" r:id="rId25"/>
    <p:sldId id="428" r:id="rId26"/>
    <p:sldId id="429" r:id="rId27"/>
    <p:sldId id="384" r:id="rId28"/>
    <p:sldId id="273" r:id="rId29"/>
    <p:sldId id="431" r:id="rId30"/>
    <p:sldId id="385" r:id="rId31"/>
    <p:sldId id="294" r:id="rId32"/>
    <p:sldId id="275" r:id="rId33"/>
    <p:sldId id="432" r:id="rId34"/>
    <p:sldId id="433" r:id="rId35"/>
    <p:sldId id="434" r:id="rId36"/>
    <p:sldId id="435" r:id="rId37"/>
    <p:sldId id="436" r:id="rId38"/>
    <p:sldId id="437" r:id="rId39"/>
    <p:sldId id="438" r:id="rId40"/>
    <p:sldId id="439" r:id="rId41"/>
    <p:sldId id="440" r:id="rId42"/>
    <p:sldId id="383" r:id="rId43"/>
    <p:sldId id="292" r:id="rId44"/>
  </p:sldIdLst>
  <p:sldSz cx="23399750" cy="125999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1pPr>
    <a:lvl2pPr marL="1028563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2pPr>
    <a:lvl3pPr marL="2057126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3pPr>
    <a:lvl4pPr marL="3085689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4pPr>
    <a:lvl5pPr marL="4114251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5pPr>
    <a:lvl6pPr marL="5142814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6pPr>
    <a:lvl7pPr marL="6171377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7pPr>
    <a:lvl8pPr marL="7199940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8pPr>
    <a:lvl9pPr marL="8228503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CC"/>
    <a:srgbClr val="006600"/>
    <a:srgbClr val="FFCC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88" autoAdjust="0"/>
    <p:restoredTop sz="94660"/>
  </p:normalViewPr>
  <p:slideViewPr>
    <p:cSldViewPr>
      <p:cViewPr varScale="1">
        <p:scale>
          <a:sx n="28" d="100"/>
          <a:sy n="28" d="100"/>
        </p:scale>
        <p:origin x="156" y="1254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6E37D17-AE5C-48FF-BE17-BDB2C1E080F6}" type="datetimeFigureOut">
              <a:rPr lang="mt-MT"/>
              <a:pPr>
                <a:defRPr/>
              </a:pPr>
              <a:t>16/05/2023</a:t>
            </a:fld>
            <a:endParaRPr lang="mt-M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mt-M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mt-M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E8BFA0B-FBC4-4AE2-BC4A-DDA7F5A02F9A}" type="slidenum">
              <a:rPr lang="mt-MT"/>
              <a:pPr>
                <a:defRPr/>
              </a:pPr>
              <a:t>‹#›</a:t>
            </a:fld>
            <a:endParaRPr lang="mt-MT" dirty="0"/>
          </a:p>
        </p:txBody>
      </p:sp>
    </p:spTree>
    <p:extLst>
      <p:ext uri="{BB962C8B-B14F-4D97-AF65-F5344CB8AC3E}">
        <p14:creationId xmlns:p14="http://schemas.microsoft.com/office/powerpoint/2010/main" val="1254765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563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7126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689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425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t-MT" altLang="mt-MT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AB1567C-439E-42C3-AE11-5D26E8506166}" type="slidenum">
              <a:rPr lang="mt-MT" altLang="mt-MT" smtClean="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mt-MT" altLang="mt-MT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F5507-78F7-471B-A3E1-47CC657A0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EB87D-8CD9-43EB-8B89-E3E7E8A41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0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82029-1245-41E6-A0DF-1113D7E05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5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60ED1-1FE2-4C2F-973D-927C0252F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3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D96B7-B1E7-4C12-AC8F-450276B3E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71AD7-C5DE-4FBF-BEFC-C0BA38ECC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2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80A3D-41CC-4EAC-AC64-DB6BB4CF2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0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F9A6A-9B82-4116-B7E2-64A3EBE38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6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61234-87AA-4069-A996-BBA5DF31B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4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6630C-24FD-41F3-ABD9-994B133C1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2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01F9A-8ED9-4F41-941F-97AF07AA3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0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>
                <a:latin typeface="+mn-lt"/>
              </a:defRPr>
            </a:lvl1pPr>
          </a:lstStyle>
          <a:p>
            <a:pPr>
              <a:defRPr/>
            </a:pPr>
            <a:fld id="{15F08B51-B0A6-4BFA-90BC-03E46CEE4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06" r:id="rId1"/>
    <p:sldLayoutId id="2147486407" r:id="rId2"/>
    <p:sldLayoutId id="2147486408" r:id="rId3"/>
    <p:sldLayoutId id="2147486409" r:id="rId4"/>
    <p:sldLayoutId id="2147486410" r:id="rId5"/>
    <p:sldLayoutId id="2147486411" r:id="rId6"/>
    <p:sldLayoutId id="2147486412" r:id="rId7"/>
    <p:sldLayoutId id="2147486413" r:id="rId8"/>
    <p:sldLayoutId id="2147486414" r:id="rId9"/>
    <p:sldLayoutId id="2147486415" r:id="rId10"/>
    <p:sldLayoutId id="21474864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30623" y="3006422"/>
            <a:ext cx="22538504" cy="658873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Qari 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mill-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Ktieb</a:t>
            </a:r>
            <a:endParaRPr lang="en-US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</a:t>
            </a: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Ġenesi</a:t>
            </a:r>
            <a:endParaRPr lang="mt-MT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Ġen 46, 1-7. 28-30</a:t>
            </a:r>
            <a:endParaRPr lang="en-US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huma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ġew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-art ta’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Gosen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Ġużeppi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rama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karru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tiegħu u mar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jiltaqa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’ ma’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Iżrael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missieru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f’Gosen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Malli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deher</a:t>
            </a:r>
            <a:endParaRPr lang="en-US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028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quddiemu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nxteħet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fuq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għonqu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baqa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’ għal ħafna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żmien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mgħannaq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miegħu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jibki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Iżrael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lil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Ġużeppi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832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609178"/>
            <a:ext cx="22466496" cy="738322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mmut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issa li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rajt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’il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wiċċek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issa li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naf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għadek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ħaj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265247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0723" y="3504903"/>
            <a:ext cx="20738304" cy="559177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mt-MT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338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1802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Is-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salvazzjoni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ġusti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mill-Mulej</a:t>
            </a:r>
          </a:p>
        </p:txBody>
      </p:sp>
      <p:sp>
        <p:nvSpPr>
          <p:cNvPr id="2" name="Rectangle 1"/>
          <p:cNvSpPr/>
          <p:nvPr/>
        </p:nvSpPr>
        <p:spPr>
          <a:xfrm>
            <a:off x="1368152" y="827386"/>
            <a:ext cx="23221155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958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623" y="1736209"/>
            <a:ext cx="22538504" cy="912915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Afda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fil-Mulej, u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agħmel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it-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tajjeb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għammar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fl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-art, u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tgħix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b’moħħok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mistrieħ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623" y="1736209"/>
            <a:ext cx="22538504" cy="912915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qiegħed fil-Mulej 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għaxqa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tiegħek,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jagħtik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dak li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tixtieq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qalbek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706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5718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Is-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salvazzjoni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ġusti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mill-Mulej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404244"/>
            <a:ext cx="22394488" cy="97930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ħsieb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il-Mulej il-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ħajja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tat-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tajbin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wirthom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jibqa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 għal dejjem.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556372"/>
            <a:ext cx="22394488" cy="748883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jitfixklux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f’siegħa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ħażina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jixbgħu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żmien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il-ġuħ. </a:t>
            </a:r>
          </a:p>
        </p:txBody>
      </p:sp>
    </p:spTree>
    <p:extLst>
      <p:ext uri="{BB962C8B-B14F-4D97-AF65-F5344CB8AC3E}">
        <p14:creationId xmlns:p14="http://schemas.microsoft.com/office/powerpoint/2010/main" val="418549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F’dak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iż-żmien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Iżrael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telaq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b’kulma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kellu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ġie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Birsaba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hemm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offra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saġrifiċċji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lil Alla ta’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missieru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Iżakk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1279" y="3815718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Is-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salvazzjoni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ġusti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mill-Mulej</a:t>
            </a:r>
          </a:p>
        </p:txBody>
      </p:sp>
    </p:spTree>
    <p:extLst>
      <p:ext uri="{BB962C8B-B14F-4D97-AF65-F5344CB8AC3E}">
        <p14:creationId xmlns:p14="http://schemas.microsoft.com/office/powerpoint/2010/main" val="2438615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643" y="1511462"/>
            <a:ext cx="22178463" cy="957706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Tbiegħed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mill-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ħażen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agħmel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it-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tajjeb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biex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tibqa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tgħammar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għal dejjem.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643" y="216024"/>
            <a:ext cx="22178463" cy="1220465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 il-Mulej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iħobb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sewwa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ma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jitlaqx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it-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twajbin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tiegħu;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hu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jħarishom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għal dejjem.</a:t>
            </a:r>
          </a:p>
        </p:txBody>
      </p:sp>
    </p:spTree>
    <p:extLst>
      <p:ext uri="{BB962C8B-B14F-4D97-AF65-F5344CB8AC3E}">
        <p14:creationId xmlns:p14="http://schemas.microsoft.com/office/powerpoint/2010/main" val="2110866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8233" y="3816512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Is-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salvazzjoni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ġusti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mill-Mulej</a:t>
            </a:r>
          </a:p>
        </p:txBody>
      </p:sp>
    </p:spTree>
    <p:extLst>
      <p:ext uri="{BB962C8B-B14F-4D97-AF65-F5344CB8AC3E}">
        <p14:creationId xmlns:p14="http://schemas.microsoft.com/office/powerpoint/2010/main" val="1429254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643" y="1458603"/>
            <a:ext cx="22178463" cy="968437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salvazzjoni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ġusti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mill-Mulej;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hu 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kenn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tagħhom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żmien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għawġ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8169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643" y="1349797"/>
            <a:ext cx="22178463" cy="990039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Il-Mulej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jgħinhom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jeħlishom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mill-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ħżiena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isalvahom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għax fih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jistkennu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7550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8233" y="3816512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Is-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salvazzjoni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ġusti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mill-Mulej</a:t>
            </a:r>
          </a:p>
        </p:txBody>
      </p:sp>
    </p:spTree>
    <p:extLst>
      <p:ext uri="{BB962C8B-B14F-4D97-AF65-F5344CB8AC3E}">
        <p14:creationId xmlns:p14="http://schemas.microsoft.com/office/powerpoint/2010/main" val="2843867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228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7" y="10987263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615" y="1368240"/>
            <a:ext cx="22682520" cy="986509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Meta 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jiġi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hu, l-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Ispirtu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5500" spc="-27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tal-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verità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iwassalkom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għall-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verità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kollha;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615" y="3833720"/>
            <a:ext cx="22682520" cy="493254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jfakkarkom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dak kollu li 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għedtilkom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3873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Alla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kellem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lil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Iżrael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f’dehra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billejl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qallu: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Ġakobb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Ġakobb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!”.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Hu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wieġeb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“Hawn </a:t>
            </a:r>
            <a:r>
              <a:rPr lang="en-US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</a:t>
            </a:r>
            <a:r>
              <a:rPr lang="en-US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!” </a:t>
            </a:r>
            <a:endParaRPr 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0584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228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7" y="10987263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215" y="1854647"/>
            <a:ext cx="22826535" cy="8892282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 mill-Evanġel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skont </a:t>
            </a:r>
            <a:endParaRPr lang="en-GB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San Mattew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Mt 10, 16-23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Glorja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lilek</a:t>
            </a: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Mulej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mt-MT" sz="6614" i="1" dirty="0">
              <a:latin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mt-MT" sz="6614" i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mt-MT" sz="11024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3779714"/>
            <a:ext cx="22394488" cy="504056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dirty="0">
                <a:latin typeface="Times New Roman" pitchFamily="18" charset="0"/>
              </a:rPr>
              <a:t>F’dak </a:t>
            </a:r>
            <a:r>
              <a:rPr lang="en-US" altLang="mt-MT" sz="15500" dirty="0" err="1">
                <a:latin typeface="Times New Roman" pitchFamily="18" charset="0"/>
              </a:rPr>
              <a:t>iż-żmien</a:t>
            </a:r>
            <a:r>
              <a:rPr lang="en-US" altLang="mt-MT" sz="15500" dirty="0">
                <a:latin typeface="Times New Roman" pitchFamily="18" charset="0"/>
              </a:rPr>
              <a:t>, Ġesù </a:t>
            </a:r>
            <a:r>
              <a:rPr lang="en-US" altLang="mt-MT" sz="15500" dirty="0" err="1">
                <a:latin typeface="Times New Roman" pitchFamily="18" charset="0"/>
              </a:rPr>
              <a:t>qal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lill-Appostli</a:t>
            </a:r>
            <a:r>
              <a:rPr lang="en-US" altLang="mt-MT" sz="15500" dirty="0">
                <a:latin typeface="Times New Roman" pitchFamily="18" charset="0"/>
              </a:rPr>
              <a:t> tiegħu: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51322"/>
            <a:ext cx="22394488" cy="1212165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“Ara,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qiegħed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nibgħatkom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bħal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nagħaġ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qalb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ilpup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Kunu mela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għaqlin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bħas-sriep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safjin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bħall-ħamiem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7511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51322"/>
            <a:ext cx="22394488" cy="1212165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Oqogħdu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attenti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mill-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bnedmin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 Għax għad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jerħukom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f’idejn il-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qrati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jagħtukom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is-swat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fis-sinagogi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tagħhom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2424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51322"/>
            <a:ext cx="22394488" cy="1212165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itellgħukom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quddiem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gvernaturi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slaten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minħabba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fija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biex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tagħtu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xhieda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quddiemhom 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quddiem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pagani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0388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51322"/>
            <a:ext cx="22394488" cy="1212165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Iżda meta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jerħukom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f’idejhom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tinkwetawx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ruħkom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kif se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titkellmu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jew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x’se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tgħidu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għax dak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ħin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stess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jingħatalkom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xi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1228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51322"/>
            <a:ext cx="22394488" cy="1212165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jkollkom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tgħidu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Għax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mhux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intom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tkunu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titkellmu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imma 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Ispirtu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Missierkom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ikun qiegħed jitkellem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permezz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4621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51322"/>
            <a:ext cx="22394488" cy="1212165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tagħkom.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L-aħwa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jwasslu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lil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xulxin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għall-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mewt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missier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lil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ibnu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ulied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iqumu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kontra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ġenituri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tagħhom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5978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51322"/>
            <a:ext cx="22394488" cy="1212165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biex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tinqatgħalhom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mewt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kulħadd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isir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jobgħodkom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minħabba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f’ismi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Imma min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jibqa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jżomm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sħiħ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36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kompla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Alla: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Alla, Alla ta’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missierek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La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tibżax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tinżel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Eġittu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għax hemm għad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nagħmlek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ġens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kbir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en-US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470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627586"/>
            <a:ext cx="22394488" cy="734481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sal-aħħar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dan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isalva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Jekk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jippersegwitawkom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f’belt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aħarbu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f’oħra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618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457456"/>
            <a:ext cx="22394488" cy="968507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Tassew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ngħidilkom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tkunux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dortu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bliet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kollha ta’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Iżrael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sa 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jiġi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Bin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bniedem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1621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186707" y="3852877"/>
            <a:ext cx="21314367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7865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ninżel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miegħek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Eġittu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jien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għad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intellgħek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minn hemm, u id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Ġużeppi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għad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tagħlaqlek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għajnejk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733850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Ġakobb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telaq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minn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Birsaba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;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wlied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Iżrael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rikkbu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lil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Ġakobb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missierhom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ż-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żgħar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tagħhom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n-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nisa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tagħhom</a:t>
            </a:r>
            <a:endParaRPr lang="en-US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35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fuq il-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karrijiet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li kien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bagħtilhom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il-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Fargħun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biex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iġorruh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ħadu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magħhom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imrieħel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ġid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rnexxielhom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iħasslu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-art</a:t>
            </a:r>
            <a:endParaRPr lang="en-US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538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ta’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Kangħan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waslu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Eġittu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Ġakobb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miegħu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n-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nisel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kollu tiegħu: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uliedu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wlied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uliedu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miegħu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bnietu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bniet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uliedu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</a:t>
            </a:r>
            <a:endParaRPr lang="en-US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653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nislu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kollu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ġieb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miegħu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Eġittu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Ġakobb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bagħat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lil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Ġuda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qablu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għand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Ġużeppi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biex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jiltaqa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miegħu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f’Gosen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9419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2290</TotalTime>
  <Words>606</Words>
  <Application>Microsoft Office PowerPoint</Application>
  <PresentationFormat>Custom</PresentationFormat>
  <Paragraphs>83</Paragraphs>
  <Slides>43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Maltese Times Roman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Ibragg Licence 01</cp:lastModifiedBy>
  <cp:revision>123</cp:revision>
  <dcterms:created xsi:type="dcterms:W3CDTF">2011-05-17T18:28:43Z</dcterms:created>
  <dcterms:modified xsi:type="dcterms:W3CDTF">2023-05-16T15:12:20Z</dcterms:modified>
</cp:coreProperties>
</file>