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63" r:id="rId2"/>
    <p:sldId id="257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4" r:id="rId16"/>
    <p:sldId id="453" r:id="rId17"/>
    <p:sldId id="455" r:id="rId18"/>
    <p:sldId id="374" r:id="rId19"/>
    <p:sldId id="375" r:id="rId20"/>
    <p:sldId id="267" r:id="rId21"/>
    <p:sldId id="456" r:id="rId22"/>
    <p:sldId id="288" r:id="rId23"/>
    <p:sldId id="269" r:id="rId24"/>
    <p:sldId id="377" r:id="rId25"/>
    <p:sldId id="355" r:id="rId26"/>
    <p:sldId id="457" r:id="rId27"/>
    <p:sldId id="378" r:id="rId28"/>
    <p:sldId id="384" r:id="rId29"/>
    <p:sldId id="273" r:id="rId30"/>
    <p:sldId id="385" r:id="rId31"/>
    <p:sldId id="294" r:id="rId32"/>
    <p:sldId id="275" r:id="rId33"/>
    <p:sldId id="458" r:id="rId34"/>
    <p:sldId id="459" r:id="rId35"/>
    <p:sldId id="460" r:id="rId36"/>
    <p:sldId id="461" r:id="rId37"/>
    <p:sldId id="462" r:id="rId38"/>
    <p:sldId id="463" r:id="rId39"/>
    <p:sldId id="464" r:id="rId40"/>
    <p:sldId id="383" r:id="rId41"/>
    <p:sldId id="292" r:id="rId42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0066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31" d="100"/>
          <a:sy n="31" d="100"/>
        </p:scale>
        <p:origin x="84" y="102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22/05/2023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3006422"/>
            <a:ext cx="22538504" cy="65887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tal-Eżodu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Eżodu 11, 10 – 12, 14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blata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tal-bibien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djar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fejn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ikunu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jikluh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F’dik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lejla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għandhom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jieklu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laħam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mixwi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b’ħobż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ħmira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</a:t>
            </a:r>
          </a:p>
        </p:txBody>
      </p:sp>
    </p:spTree>
    <p:extLst>
      <p:ext uri="{BB962C8B-B14F-4D97-AF65-F5344CB8AC3E}">
        <p14:creationId xmlns:p14="http://schemas.microsoft.com/office/powerpoint/2010/main" val="261137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b’ħaxix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Tieklu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nej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jew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mgħolli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fl-ilma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mixwi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rasu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riġlejh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ġewwieni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tħallu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filgħodu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59185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jibqa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filgħodu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aħarquh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tikluh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hekk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qaddejkom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imħażżma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bil-qorq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f’riġlejkom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ħatar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f’idejkom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tikluh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għaġla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Din hi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mogħdija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dak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lejl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ngħaddi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mill-art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tal-Eġittu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nidrob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’il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 hu </a:t>
            </a:r>
          </a:p>
        </p:txBody>
      </p:sp>
    </p:spTree>
    <p:extLst>
      <p:ext uri="{BB962C8B-B14F-4D97-AF65-F5344CB8AC3E}">
        <p14:creationId xmlns:p14="http://schemas.microsoft.com/office/powerpoint/2010/main" val="202174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ewwel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imweldin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-art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tal-Eġittu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bnedmin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bhejjem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nagħmel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ħaqq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tal-Eġittu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Jahweh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538861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sinjal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djar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fejn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tkunu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xħin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nibqa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għaddej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ebda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marda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tiġi</a:t>
            </a:r>
            <a:endParaRPr lang="en-US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0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teqridkom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meta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nidrob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l-art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tal-Eġittu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Dak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għalikom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tifkira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tħarsuh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festa </a:t>
            </a:r>
          </a:p>
        </p:txBody>
      </p:sp>
    </p:spTree>
    <p:extLst>
      <p:ext uri="{BB962C8B-B14F-4D97-AF65-F5344CB8AC3E}">
        <p14:creationId xmlns:p14="http://schemas.microsoft.com/office/powerpoint/2010/main" val="985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384248"/>
            <a:ext cx="22466496" cy="98314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iżżommu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din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osservanza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liġi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għaż-żminijiet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ġejjin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9064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180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Ngħolli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kalċi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F’dak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Aron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għamlu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dawn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għeġubijiet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kollha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quddiem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Fargħun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Imma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webbes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2614739"/>
            <a:ext cx="22538504" cy="737209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rrodd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-Mulej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kollu li għamel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2577941"/>
            <a:ext cx="22538504" cy="744410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Ngħolli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kalċi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tas-salvazzjoni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2340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74374"/>
            <a:ext cx="23399750" cy="74528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Ngħolli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kalċi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23330"/>
            <a:ext cx="22394488" cy="119533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Għażiża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f’għajnejn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mewt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ħbieb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qaddej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 bin 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qaddejja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tiegħek: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ħallejtli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irbit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9584"/>
            <a:ext cx="23399750" cy="73808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Ngħolli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kalċi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609584"/>
            <a:ext cx="22178463" cy="73808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noffri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sagrifiċċju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radd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511462"/>
            <a:ext cx="22178463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Intemm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-Mulej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wegħdiet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poplu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kollu.</a:t>
            </a:r>
          </a:p>
        </p:txBody>
      </p:sp>
    </p:spTree>
    <p:extLst>
      <p:ext uri="{BB962C8B-B14F-4D97-AF65-F5344CB8AC3E}">
        <p14:creationId xmlns:p14="http://schemas.microsoft.com/office/powerpoint/2010/main" val="781891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951" y="2646779"/>
            <a:ext cx="23399750" cy="730801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Ngħolli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kalċi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1368240"/>
            <a:ext cx="22682520" cy="98650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nagħaġ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leħni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 il-Mulej;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nagħrafhom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huma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jimxu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warajja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Fargħun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dan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telaqx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mill-art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kellem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Mosè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Aron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tal-Eġittu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58336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215" y="1854647"/>
            <a:ext cx="22826535" cy="889228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12, 1-8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50405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Darba </a:t>
            </a:r>
            <a:r>
              <a:rPr lang="en-US" altLang="mt-MT" sz="15500" dirty="0" err="1">
                <a:latin typeface="Times New Roman" pitchFamily="18" charset="0"/>
              </a:rPr>
              <a:t>waħda</a:t>
            </a:r>
            <a:r>
              <a:rPr lang="en-US" altLang="mt-MT" sz="15500" dirty="0">
                <a:latin typeface="Times New Roman" pitchFamily="18" charset="0"/>
              </a:rPr>
              <a:t>, is-</a:t>
            </a:r>
            <a:r>
              <a:rPr lang="en-US" altLang="mt-MT" sz="15500" dirty="0" err="1">
                <a:latin typeface="Times New Roman" pitchFamily="18" charset="0"/>
              </a:rPr>
              <a:t>Sibt</a:t>
            </a:r>
            <a:r>
              <a:rPr lang="en-US" altLang="mt-MT" sz="15500" dirty="0">
                <a:latin typeface="Times New Roman" pitchFamily="18" charset="0"/>
              </a:rPr>
              <a:t>, Ġesù kien </a:t>
            </a:r>
            <a:r>
              <a:rPr lang="en-US" altLang="mt-MT" sz="15500" dirty="0" err="1">
                <a:latin typeface="Times New Roman" pitchFamily="18" charset="0"/>
              </a:rPr>
              <a:t>għaddej</a:t>
            </a:r>
            <a:r>
              <a:rPr lang="en-US" altLang="mt-MT" sz="15500" dirty="0">
                <a:latin typeface="Times New Roman" pitchFamily="18" charset="0"/>
              </a:rPr>
              <a:t> minn </a:t>
            </a:r>
            <a:r>
              <a:rPr lang="en-US" altLang="mt-MT" sz="15500" dirty="0" err="1">
                <a:latin typeface="Times New Roman" pitchFamily="18" charset="0"/>
              </a:rPr>
              <a:t>għalqa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miżrugħa</a:t>
            </a:r>
            <a:r>
              <a:rPr lang="en-US" altLang="mt-MT" sz="15500" dirty="0">
                <a:latin typeface="Times New Roman" pitchFamily="18" charset="0"/>
              </a:rPr>
              <a:t>. Issa lid-</a:t>
            </a:r>
            <a:r>
              <a:rPr lang="en-US" altLang="mt-MT" sz="15500" dirty="0" err="1">
                <a:latin typeface="Times New Roman" pitchFamily="18" charset="0"/>
              </a:rPr>
              <a:t>dixxipli</a:t>
            </a:r>
            <a:r>
              <a:rPr lang="en-US" altLang="mt-MT" sz="15500" dirty="0">
                <a:latin typeface="Times New Roman" pitchFamily="18" charset="0"/>
              </a:rPr>
              <a:t> tiegħu </a:t>
            </a:r>
            <a:r>
              <a:rPr lang="en-US" altLang="mt-MT" sz="15500" dirty="0" err="1">
                <a:latin typeface="Times New Roman" pitchFamily="18" charset="0"/>
              </a:rPr>
              <a:t>ħadhom</a:t>
            </a:r>
            <a:r>
              <a:rPr lang="en-US" altLang="mt-MT" sz="15500" dirty="0">
                <a:latin typeface="Times New Roman" pitchFamily="18" charset="0"/>
              </a:rPr>
              <a:t> il-ġuħ; u </a:t>
            </a:r>
            <a:r>
              <a:rPr lang="en-US" altLang="mt-MT" sz="15500" spc="-300" dirty="0" err="1">
                <a:latin typeface="Times New Roman" pitchFamily="18" charset="0"/>
              </a:rPr>
              <a:t>bdew</a:t>
            </a:r>
            <a:r>
              <a:rPr lang="en-US" altLang="mt-MT" sz="15500" spc="-300" dirty="0">
                <a:latin typeface="Times New Roman" pitchFamily="18" charset="0"/>
              </a:rPr>
              <a:t> </a:t>
            </a:r>
            <a:r>
              <a:rPr lang="en-US" altLang="mt-MT" sz="15500" spc="-300" dirty="0" err="1">
                <a:latin typeface="Times New Roman" pitchFamily="18" charset="0"/>
              </a:rPr>
              <a:t>jaqtgħu</a:t>
            </a:r>
            <a:r>
              <a:rPr lang="en-US" altLang="mt-MT" sz="15500" spc="-300" dirty="0">
                <a:latin typeface="Times New Roman" pitchFamily="18" charset="0"/>
              </a:rPr>
              <a:t> s-</a:t>
            </a:r>
            <a:r>
              <a:rPr lang="en-US" altLang="mt-MT" sz="15500" spc="-300" dirty="0" err="1">
                <a:latin typeface="Times New Roman" pitchFamily="18" charset="0"/>
              </a:rPr>
              <a:t>sbul</a:t>
            </a:r>
            <a:r>
              <a:rPr lang="en-US" altLang="mt-MT" sz="15500" spc="-300" dirty="0">
                <a:latin typeface="Times New Roman" pitchFamily="18" charset="0"/>
              </a:rPr>
              <a:t> u </a:t>
            </a:r>
            <a:r>
              <a:rPr lang="en-US" altLang="mt-MT" sz="15500" spc="-300" dirty="0" err="1">
                <a:latin typeface="Times New Roman" pitchFamily="18" charset="0"/>
              </a:rPr>
              <a:t>jikluh</a:t>
            </a:r>
            <a:r>
              <a:rPr lang="en-US" altLang="mt-MT" sz="15500" spc="-300" dirty="0"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50405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Imma </a:t>
            </a:r>
            <a:r>
              <a:rPr lang="en-US" altLang="mt-MT" sz="15500" dirty="0" err="1">
                <a:latin typeface="Times New Roman" pitchFamily="18" charset="0"/>
              </a:rPr>
              <a:t>rawhom</a:t>
            </a:r>
            <a:r>
              <a:rPr lang="en-US" altLang="mt-MT" sz="15500" dirty="0">
                <a:latin typeface="Times New Roman" pitchFamily="18" charset="0"/>
              </a:rPr>
              <a:t> il-</a:t>
            </a:r>
            <a:r>
              <a:rPr lang="en-US" altLang="mt-MT" sz="15500" dirty="0" err="1">
                <a:latin typeface="Times New Roman" pitchFamily="18" charset="0"/>
              </a:rPr>
              <a:t>Fariżej</a:t>
            </a:r>
            <a:r>
              <a:rPr lang="en-US" altLang="mt-MT" sz="15500" dirty="0">
                <a:latin typeface="Times New Roman" pitchFamily="18" charset="0"/>
              </a:rPr>
              <a:t>, u </a:t>
            </a:r>
            <a:r>
              <a:rPr lang="en-US" altLang="mt-MT" sz="15500" dirty="0" err="1">
                <a:latin typeface="Times New Roman" pitchFamily="18" charset="0"/>
              </a:rPr>
              <a:t>qalulu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“Ara, id-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dixxipli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 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jagħmlu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ma 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jiswiex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nhar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Sibt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138480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50405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U hu </a:t>
            </a:r>
            <a:r>
              <a:rPr lang="en-US" altLang="mt-MT" sz="15500" dirty="0" err="1">
                <a:latin typeface="Times New Roman" pitchFamily="18" charset="0"/>
              </a:rPr>
              <a:t>qalilhom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qrajtux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x’għamel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David meta kien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-ġuħ, hu u dawk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qrajtux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kif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897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daħal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Alla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ħobż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preżenza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il-Mulej, li la hu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lanqas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dawk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jistgħu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84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jieklu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imma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qassisin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biss? Jew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qrajtux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Liġi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Sibt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qassisin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tempju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jiksru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Sibt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238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jonqsu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hawnhekk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hawn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 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aqwa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mit-tempju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kieku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tafu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xi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jfissru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kelmiet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06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1322"/>
            <a:ext cx="2239448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jonqsu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Ħniena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rrid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sagrifiċċju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tikkundannaw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min hu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ħtija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307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815718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Bin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huwa Sid is-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Sibt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5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“Dan ix-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xahar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għalikom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ewwel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xhur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ikunilkom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ewwel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xahar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-sena.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Kellem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lill-ġemgħa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</a:t>
            </a:r>
          </a:p>
        </p:txBody>
      </p:sp>
    </p:spTree>
    <p:extLst>
      <p:ext uri="{BB962C8B-B14F-4D97-AF65-F5344CB8AC3E}">
        <p14:creationId xmlns:p14="http://schemas.microsoft.com/office/powerpoint/2010/main" val="20860606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għidilhom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‘Fl-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dan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xahar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wieħed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ħaruf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wieħed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996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Jekk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familja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tkun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żgħira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wisq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tikluh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wieħed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ħaruf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flimkien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eqreb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skont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29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numru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tan-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nies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skont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wieħed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jiflaħ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jiekol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hekk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tqisuh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ħaruf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ħaruf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ikun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difett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raġel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is-sena. </a:t>
            </a:r>
          </a:p>
        </p:txBody>
      </p:sp>
    </p:spTree>
    <p:extLst>
      <p:ext uri="{BB962C8B-B14F-4D97-AF65-F5344CB8AC3E}">
        <p14:creationId xmlns:p14="http://schemas.microsoft.com/office/powerpoint/2010/main" val="165455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Tistgħu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tieħdu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nagħaġ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jew mill-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mogħoż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iżżommuh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sal-erbatax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dax-xahar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meta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ġemgħa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kollha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</a:t>
            </a:r>
          </a:p>
        </p:txBody>
      </p:sp>
    </p:spTree>
    <p:extLst>
      <p:ext uri="{BB962C8B-B14F-4D97-AF65-F5344CB8AC3E}">
        <p14:creationId xmlns:p14="http://schemas.microsoft.com/office/powerpoint/2010/main" val="77947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toqtlu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bejn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inżul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ix-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xemx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dlam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Imbagħad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jieħdu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jroxxuh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ġnub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</a:p>
        </p:txBody>
      </p:sp>
    </p:spTree>
    <p:extLst>
      <p:ext uri="{BB962C8B-B14F-4D97-AF65-F5344CB8AC3E}">
        <p14:creationId xmlns:p14="http://schemas.microsoft.com/office/powerpoint/2010/main" val="2131727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680</Words>
  <Application>Microsoft Office PowerPoint</Application>
  <PresentationFormat>Custom</PresentationFormat>
  <Paragraphs>95</Paragraphs>
  <Slides>41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125</cp:revision>
  <dcterms:created xsi:type="dcterms:W3CDTF">2011-05-17T18:28:43Z</dcterms:created>
  <dcterms:modified xsi:type="dcterms:W3CDTF">2023-05-22T08:08:23Z</dcterms:modified>
</cp:coreProperties>
</file>