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87" r:id="rId2"/>
    <p:sldId id="258" r:id="rId3"/>
    <p:sldId id="321" r:id="rId4"/>
    <p:sldId id="322" r:id="rId5"/>
    <p:sldId id="323" r:id="rId6"/>
    <p:sldId id="324" r:id="rId7"/>
    <p:sldId id="325" r:id="rId8"/>
    <p:sldId id="326" r:id="rId9"/>
    <p:sldId id="327" r:id="rId10"/>
    <p:sldId id="328" r:id="rId11"/>
    <p:sldId id="329" r:id="rId12"/>
    <p:sldId id="330" r:id="rId13"/>
    <p:sldId id="306" r:id="rId14"/>
    <p:sldId id="307" r:id="rId15"/>
    <p:sldId id="269" r:id="rId16"/>
    <p:sldId id="317" r:id="rId17"/>
    <p:sldId id="270" r:id="rId18"/>
    <p:sldId id="308" r:id="rId19"/>
    <p:sldId id="271" r:id="rId20"/>
    <p:sldId id="318" r:id="rId21"/>
    <p:sldId id="273" r:id="rId22"/>
    <p:sldId id="305" r:id="rId23"/>
    <p:sldId id="319" r:id="rId24"/>
    <p:sldId id="607" r:id="rId25"/>
    <p:sldId id="275" r:id="rId26"/>
    <p:sldId id="608" r:id="rId27"/>
    <p:sldId id="312" r:id="rId28"/>
    <p:sldId id="277" r:id="rId29"/>
    <p:sldId id="609" r:id="rId30"/>
    <p:sldId id="610" r:id="rId31"/>
    <p:sldId id="611" r:id="rId32"/>
    <p:sldId id="612" r:id="rId33"/>
    <p:sldId id="613" r:id="rId34"/>
    <p:sldId id="614" r:id="rId35"/>
    <p:sldId id="294" r:id="rId36"/>
    <p:sldId id="615" r:id="rId37"/>
  </p:sldIdLst>
  <p:sldSz cx="23399750" cy="12599988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1pPr>
    <a:lvl2pPr marL="1028563" algn="ctr" rtl="0" fontAlgn="base">
      <a:spcBef>
        <a:spcPct val="0"/>
      </a:spcBef>
      <a:spcAft>
        <a:spcPct val="0"/>
      </a:spcAft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2pPr>
    <a:lvl3pPr marL="2057126" algn="ctr" rtl="0" fontAlgn="base">
      <a:spcBef>
        <a:spcPct val="0"/>
      </a:spcBef>
      <a:spcAft>
        <a:spcPct val="0"/>
      </a:spcAft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3pPr>
    <a:lvl4pPr marL="3085689" algn="ctr" rtl="0" fontAlgn="base">
      <a:spcBef>
        <a:spcPct val="0"/>
      </a:spcBef>
      <a:spcAft>
        <a:spcPct val="0"/>
      </a:spcAft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4pPr>
    <a:lvl5pPr marL="4114251" algn="ctr" rtl="0" fontAlgn="base">
      <a:spcBef>
        <a:spcPct val="0"/>
      </a:spcBef>
      <a:spcAft>
        <a:spcPct val="0"/>
      </a:spcAft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5pPr>
    <a:lvl6pPr marL="5142814" algn="l" defTabSz="2057126" rtl="0" eaLnBrk="1" latinLnBrk="0" hangingPunct="1"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6pPr>
    <a:lvl7pPr marL="6171377" algn="l" defTabSz="2057126" rtl="0" eaLnBrk="1" latinLnBrk="0" hangingPunct="1"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7pPr>
    <a:lvl8pPr marL="7199940" algn="l" defTabSz="2057126" rtl="0" eaLnBrk="1" latinLnBrk="0" hangingPunct="1"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8pPr>
    <a:lvl9pPr marL="8228503" algn="l" defTabSz="2057126" rtl="0" eaLnBrk="1" latinLnBrk="0" hangingPunct="1"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4" d="100"/>
          <a:sy n="34" d="100"/>
        </p:scale>
        <p:origin x="96" y="942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134C13A-DD09-48B5-A18E-FA8856B4EB99}" type="datetimeFigureOut">
              <a:rPr lang="mt-MT"/>
              <a:pPr>
                <a:defRPr/>
              </a:pPr>
              <a:t>28/02/2023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mt-M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mt-M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7EB2C85-DE9F-470D-AD69-BDE5BCA19BC8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2814360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71E6B-D556-49E0-BA82-A14B0A5FEE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963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54812-D330-4B92-B8A8-FD4511A6BD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720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9CA9A-6758-4ECF-BF92-5A1DF2CB22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733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76FC5-AA5F-4B19-8BE4-7491986F86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1461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68" userDrawn="1">
          <p15:clr>
            <a:srgbClr val="FBAE40"/>
          </p15:clr>
        </p15:guide>
        <p15:guide id="2" pos="737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2ED9D-E56C-40BC-BABE-F0CB8FCDD5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665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30254-4F46-4C3A-83ED-6A68757D4D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86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FEFFA-3858-461F-B41B-F40109D27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17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421BC-C1AF-4632-896A-5FBFECC681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415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775EB-F18B-4EB8-AD2F-8C024513ED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490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CFA4C-302A-427B-9568-E32AF45A15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213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1046E-1A88-44BA-A050-735A97F74E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35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2572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2BCB0958-82D6-481B-B2BB-653D1A2DC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0" r:id="rId1"/>
    <p:sldLayoutId id="2147484221" r:id="rId2"/>
    <p:sldLayoutId id="2147484222" r:id="rId3"/>
    <p:sldLayoutId id="2147484223" r:id="rId4"/>
    <p:sldLayoutId id="2147484224" r:id="rId5"/>
    <p:sldLayoutId id="2147484225" r:id="rId6"/>
    <p:sldLayoutId id="2147484226" r:id="rId7"/>
    <p:sldLayoutId id="2147484227" r:id="rId8"/>
    <p:sldLayoutId id="2147484228" r:id="rId9"/>
    <p:sldLayoutId id="2147484229" r:id="rId10"/>
    <p:sldLayoutId id="21474842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45047"/>
            <a:ext cx="23399750" cy="9108305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mt-MT" sz="16000" b="1" dirty="0">
                <a:latin typeface="Times New Roman" pitchFamily="18" charset="0"/>
                <a:cs typeface="Times New Roman" pitchFamily="18" charset="0"/>
              </a:rPr>
              <a:t>Qari mit-Tieni Ittra ta’ </a:t>
            </a:r>
            <a:endParaRPr lang="en-GB" sz="16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San Pawl </a:t>
            </a:r>
            <a:b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mt-MT" sz="16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Appostlu lill-Korintin</a:t>
            </a:r>
            <a:endParaRPr lang="en-GB" sz="16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Kor 11,18.21b-30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322611" y="1"/>
            <a:ext cx="22826536" cy="12599988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kemm-il darba kelli ngħaddi fis-sawm, fil-ksieħ u fl-għera! U, biex ma nsemmix ħwejjeġ oħra, dak il-ħafna ġej u sejjer</a:t>
            </a:r>
          </a:p>
        </p:txBody>
      </p:sp>
    </p:spTree>
    <p:extLst>
      <p:ext uri="{BB962C8B-B14F-4D97-AF65-F5344CB8AC3E}">
        <p14:creationId xmlns:p14="http://schemas.microsoft.com/office/powerpoint/2010/main" val="1814135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322611" y="1"/>
            <a:ext cx="22826536" cy="12599988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tan-nies ta’ kuljum għandi, u l-ħsieb tal-knejjes kollha! Min hu marid u m’iniex marid miegħu jien? Min hu dak li jsib min ifixklu,</a:t>
            </a:r>
          </a:p>
        </p:txBody>
      </p:sp>
    </p:spTree>
    <p:extLst>
      <p:ext uri="{BB962C8B-B14F-4D97-AF65-F5344CB8AC3E}">
        <p14:creationId xmlns:p14="http://schemas.microsoft.com/office/powerpoint/2010/main" val="2543707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286607" y="1242579"/>
            <a:ext cx="22826536" cy="10116417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u jien ma nħossnix imbaqbaq? Jekk għandi niftaħar, niftaħar b’dak</a:t>
            </a:r>
          </a:p>
          <a:p>
            <a:pPr marL="0" indent="0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li hu dgħajjef fija.</a:t>
            </a:r>
          </a:p>
        </p:txBody>
      </p:sp>
    </p:spTree>
    <p:extLst>
      <p:ext uri="{BB962C8B-B14F-4D97-AF65-F5344CB8AC3E}">
        <p14:creationId xmlns:p14="http://schemas.microsoft.com/office/powerpoint/2010/main" val="2796190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51722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endParaRPr lang="mt-MT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820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>
          <a:xfrm>
            <a:off x="0" y="3707706"/>
            <a:ext cx="23399750" cy="7825118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Il-Mulej jeħles </a:t>
            </a:r>
            <a:b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lill-ġusti mid-dwejjaq </a:t>
            </a:r>
            <a:b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kollha tagħhom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14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8635" y="467346"/>
            <a:ext cx="1754981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1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0" y="1475458"/>
            <a:ext cx="23399750" cy="9672221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Kull ħin imbierek </a:t>
            </a:r>
            <a:endParaRPr lang="en-US" alt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il-Mulej;</a:t>
            </a:r>
            <a:r>
              <a:rPr lang="en-GB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alt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en-GB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ifħiru dejjem fuq </a:t>
            </a:r>
            <a:endParaRPr lang="en-US" alt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fommi.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0" y="1331442"/>
            <a:ext cx="23399750" cy="9960253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Bil-Mulej tiftaħar </a:t>
            </a:r>
            <a:endParaRPr lang="en-US" alt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ruħi;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jisimgħu l-fqajrin u </a:t>
            </a:r>
            <a:endParaRPr lang="en-US" alt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jifirħu</a:t>
            </a:r>
            <a:endParaRPr lang="en-US" alt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>
          <a:xfrm>
            <a:off x="0" y="2555578"/>
            <a:ext cx="23399750" cy="7560840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Il-Mulej jeħles </a:t>
            </a:r>
            <a:b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lill-ġusti mid-dwejjaq </a:t>
            </a:r>
            <a:b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kollha tagħhom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14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>
          <a:xfrm>
            <a:off x="0" y="1475458"/>
            <a:ext cx="23399750" cy="9721080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Xandru l-kobor </a:t>
            </a:r>
            <a:br>
              <a:rPr lang="en-GB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 miegħi;</a:t>
            </a:r>
            <a:r>
              <a:rPr lang="en-GB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alt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en-GB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ngħollu ismu </a:t>
            </a:r>
            <a:br>
              <a:rPr lang="en-GB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flimkien.</a:t>
            </a:r>
          </a:p>
        </p:txBody>
      </p:sp>
    </p:spTree>
    <p:extLst>
      <p:ext uri="{BB962C8B-B14F-4D97-AF65-F5344CB8AC3E}">
        <p14:creationId xmlns:p14="http://schemas.microsoft.com/office/powerpoint/2010/main" val="29794130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>
          <a:xfrm>
            <a:off x="0" y="1331442"/>
            <a:ext cx="23399750" cy="10081120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Jien fittixt il-Mulej, </a:t>
            </a:r>
            <a:br>
              <a:rPr lang="en-GB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weġibni,</a:t>
            </a:r>
            <a:r>
              <a:rPr lang="en-GB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alt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en-GB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</a:t>
            </a: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inn kull biża’ </a:t>
            </a:r>
            <a:br>
              <a:rPr lang="en-GB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tiegħi ħelisni</a:t>
            </a:r>
            <a:endParaRPr lang="en-US" alt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322611" y="0"/>
            <a:ext cx="22826536" cy="12599987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Ħuti, jekk ħafna jiftaħru ta’ bnedmin, ħa niftaħar jien.</a:t>
            </a:r>
          </a:p>
          <a:p>
            <a:pPr marL="0" indent="0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Imma - biex nitkellem ta’ iblah - f’dak li ħaddieħor jagħmel wiċċu,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>
          <a:xfrm>
            <a:off x="0" y="2555578"/>
            <a:ext cx="23399750" cy="7560840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Il-Mulej jeħles </a:t>
            </a:r>
            <a:b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lill-ġusti mid-dwejjaq </a:t>
            </a:r>
            <a:b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kollha tagħhom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14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idx="1"/>
          </p:nvPr>
        </p:nvSpPr>
        <p:spPr>
          <a:xfrm>
            <a:off x="934679" y="1403450"/>
            <a:ext cx="21530392" cy="9865096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Ħarsu lejh u jiddi </a:t>
            </a:r>
            <a:endParaRPr lang="en-GB" alt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bil-ferħ wiċċkom,</a:t>
            </a:r>
            <a:r>
              <a:rPr lang="en-GB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alt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en-GB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</a:t>
            </a: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 jkollkomx għax tistħu.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idx="1"/>
          </p:nvPr>
        </p:nvSpPr>
        <p:spPr>
          <a:xfrm>
            <a:off x="0" y="1475458"/>
            <a:ext cx="23399750" cy="9649072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Dan il-faqqar sejjaħ </a:t>
            </a:r>
            <a:endParaRPr lang="en-GB" alt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l-Mulej semgħu, u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mid-dwejjaq tiegħu kollha ħelsu.</a:t>
            </a:r>
            <a:endParaRPr lang="en-US" alt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>
          <a:xfrm>
            <a:off x="0" y="2555578"/>
            <a:ext cx="23399750" cy="7632848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Il-Mulej jeħles </a:t>
            </a:r>
            <a:b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lill-ġusti mid-dwejjaq </a:t>
            </a:r>
            <a:b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kollha tagħhom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14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06" y="6072496"/>
            <a:ext cx="409015" cy="2475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76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584177" y="1475458"/>
            <a:ext cx="20340834" cy="968517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Ħenjin il-foqra </a:t>
            </a:r>
            <a:endParaRPr lang="en-GB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fl-ispirtu,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 tagħhom hija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s-Saltna tas-Smewwiet.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06" y="6072496"/>
            <a:ext cx="409015" cy="2475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76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40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30333"/>
            <a:ext cx="23399750" cy="8940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 mill-Evan</a:t>
            </a:r>
            <a:r>
              <a:rPr lang="mt-MT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</a:t>
            </a:r>
            <a:r>
              <a:rPr lang="en-GB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</a:t>
            </a:r>
            <a:r>
              <a:rPr lang="mt-MT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GB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mt-MT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skont</a:t>
            </a:r>
            <a:r>
              <a:rPr lang="en-GB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San </a:t>
            </a:r>
            <a:r>
              <a:rPr lang="mt-MT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Mattew</a:t>
            </a:r>
            <a:br>
              <a:rPr lang="en-GB" sz="121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Mt 6, </a:t>
            </a:r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19-23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Glorja</a:t>
            </a:r>
            <a:r>
              <a:rPr lang="en-GB" sz="160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endParaRPr lang="en-GB" sz="16000" b="1" i="1" spc="-276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9708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322611" y="3761271"/>
            <a:ext cx="22754528" cy="5075858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F’dak iż-żmien, Ġesù qal 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lid-dixxipli tiegħu: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322611" y="0"/>
            <a:ext cx="22754528" cy="12599988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“Tgeddsux għalikom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teżori f’din id-dinja, fejn kollox jitmermer bil-kamla u s-sadid, u fejn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il-ħallelin jinfdu u jisirqu. </a:t>
            </a:r>
          </a:p>
        </p:txBody>
      </p:sp>
    </p:spTree>
    <p:extLst>
      <p:ext uri="{BB962C8B-B14F-4D97-AF65-F5344CB8AC3E}">
        <p14:creationId xmlns:p14="http://schemas.microsoft.com/office/powerpoint/2010/main" val="633382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322611" y="0"/>
            <a:ext cx="22826536" cy="12599987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nagħmel wiċċi jiena wkoll. Huma Lhud? Jiena wkoll. Huma Iżraelin? Jiena wkoll. Huma nisel Abraham? Jiena wkoll. </a:t>
            </a:r>
          </a:p>
        </p:txBody>
      </p:sp>
    </p:spTree>
    <p:extLst>
      <p:ext uri="{BB962C8B-B14F-4D97-AF65-F5344CB8AC3E}">
        <p14:creationId xmlns:p14="http://schemas.microsoft.com/office/powerpoint/2010/main" val="30873438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322611" y="0"/>
            <a:ext cx="22754528" cy="12599988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Iżda ġemmgħu għalikom teżori fis-sema, fejn xejn ma jitmermer u la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bil-kamla u lanqas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bis-sadid, </a:t>
            </a:r>
          </a:p>
        </p:txBody>
      </p:sp>
    </p:spTree>
    <p:extLst>
      <p:ext uri="{BB962C8B-B14F-4D97-AF65-F5344CB8AC3E}">
        <p14:creationId xmlns:p14="http://schemas.microsoft.com/office/powerpoint/2010/main" val="23405703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591928" y="16992"/>
            <a:ext cx="22215893" cy="12582996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fejn ma hemmx ħallelin jinfdu u jisirqu. Għax fejn hemm it-teżor tiegħek, hemm tinsab qalbek ukoll.</a:t>
            </a:r>
          </a:p>
        </p:txBody>
      </p:sp>
    </p:spTree>
    <p:extLst>
      <p:ext uri="{BB962C8B-B14F-4D97-AF65-F5344CB8AC3E}">
        <p14:creationId xmlns:p14="http://schemas.microsoft.com/office/powerpoint/2010/main" val="27745516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322611" y="0"/>
            <a:ext cx="22754528" cy="12599988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Il-musbieħ tal-ġisem hija l-għajn. Jekk mela għajnek hija safja,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ġismek kollu jkun imdawwal. </a:t>
            </a:r>
          </a:p>
        </p:txBody>
      </p:sp>
    </p:spTree>
    <p:extLst>
      <p:ext uri="{BB962C8B-B14F-4D97-AF65-F5344CB8AC3E}">
        <p14:creationId xmlns:p14="http://schemas.microsoft.com/office/powerpoint/2010/main" val="41398926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322611" y="2645147"/>
            <a:ext cx="22754528" cy="7308106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Iżda jekk għajnek hi marida, ġismek kollu jkun mudlam. </a:t>
            </a:r>
          </a:p>
        </p:txBody>
      </p:sp>
    </p:spTree>
    <p:extLst>
      <p:ext uri="{BB962C8B-B14F-4D97-AF65-F5344CB8AC3E}">
        <p14:creationId xmlns:p14="http://schemas.microsoft.com/office/powerpoint/2010/main" val="565032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322611" y="2717155"/>
            <a:ext cx="22754528" cy="716409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Mela jekk id-dawl li hemm fik huwa dlam,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kemm aktar id-dlam!”</a:t>
            </a:r>
          </a:p>
        </p:txBody>
      </p:sp>
    </p:spTree>
    <p:extLst>
      <p:ext uri="{BB962C8B-B14F-4D97-AF65-F5344CB8AC3E}">
        <p14:creationId xmlns:p14="http://schemas.microsoft.com/office/powerpoint/2010/main" val="16134687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779714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Tifħir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7012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322611" y="1"/>
            <a:ext cx="22826536" cy="12599988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Huma ministri ta’ Kristu? Jiena - ħa nitkellem ta’ iblah! - jiena aktar</a:t>
            </a:r>
          </a:p>
          <a:p>
            <a:pPr marL="0" indent="0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minnhom. Ħafna aktar minnhom fit-taħbit, </a:t>
            </a:r>
          </a:p>
        </p:txBody>
      </p:sp>
    </p:spTree>
    <p:extLst>
      <p:ext uri="{BB962C8B-B14F-4D97-AF65-F5344CB8AC3E}">
        <p14:creationId xmlns:p14="http://schemas.microsoft.com/office/powerpoint/2010/main" val="220046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322611" y="1"/>
            <a:ext cx="22826536" cy="12599988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ħafna aktar minnhom</a:t>
            </a:r>
          </a:p>
          <a:p>
            <a:pPr marL="0" indent="0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fil-ħabsijiet, aktar u aktar minnhom fis-swat. Bosta drabi sibt ruħi wiċċ imb wiċċ mal-mewt.</a:t>
            </a:r>
          </a:p>
        </p:txBody>
      </p:sp>
    </p:spTree>
    <p:extLst>
      <p:ext uri="{BB962C8B-B14F-4D97-AF65-F5344CB8AC3E}">
        <p14:creationId xmlns:p14="http://schemas.microsoft.com/office/powerpoint/2010/main" val="1279985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322611" y="1"/>
            <a:ext cx="22826536" cy="12599988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Ħames darbiet qlajt mingħand il-Lhud </a:t>
            </a:r>
          </a:p>
          <a:p>
            <a:pPr marL="0" indent="0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l-erbgħin daqqa neqsin</a:t>
            </a:r>
          </a:p>
          <a:p>
            <a:pPr marL="0" indent="0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waħda; tliet darbiet tawni s-swat bil-virgi; darb’oħra</a:t>
            </a:r>
          </a:p>
        </p:txBody>
      </p:sp>
    </p:spTree>
    <p:extLst>
      <p:ext uri="{BB962C8B-B14F-4D97-AF65-F5344CB8AC3E}">
        <p14:creationId xmlns:p14="http://schemas.microsoft.com/office/powerpoint/2010/main" val="974400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322611" y="1"/>
            <a:ext cx="22826536" cy="12599988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ħaġġruni. Tliet darbiet rajt l-għarqa; għaddejt lejl u jum f’nofs ta’ baħar. Għamilt safar bla għadd; sibt ruħi f’perikli ta’</a:t>
            </a:r>
          </a:p>
        </p:txBody>
      </p:sp>
    </p:spTree>
    <p:extLst>
      <p:ext uri="{BB962C8B-B14F-4D97-AF65-F5344CB8AC3E}">
        <p14:creationId xmlns:p14="http://schemas.microsoft.com/office/powerpoint/2010/main" val="1067613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322611" y="1"/>
            <a:ext cx="22826536" cy="12599988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xmajjar, perikli </a:t>
            </a:r>
          </a:p>
          <a:p>
            <a:pPr marL="0" indent="0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mill-ħallelin, perikli </a:t>
            </a:r>
          </a:p>
          <a:p>
            <a:pPr marL="0" indent="0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min-nies ta’ ġensi, perikli mill-pagani, perikli </a:t>
            </a:r>
          </a:p>
          <a:p>
            <a:pPr marL="0" indent="0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fl-ibliet, perikli fid-deżert, </a:t>
            </a:r>
          </a:p>
        </p:txBody>
      </p:sp>
    </p:spTree>
    <p:extLst>
      <p:ext uri="{BB962C8B-B14F-4D97-AF65-F5344CB8AC3E}">
        <p14:creationId xmlns:p14="http://schemas.microsoft.com/office/powerpoint/2010/main" val="1291287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322611" y="1"/>
            <a:ext cx="22826536" cy="12599988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perikli fil-baħar, perikli mill-aħwa qarrieqa. Taħbit </a:t>
            </a:r>
            <a:r>
              <a:rPr lang="mt-MT" altLang="mt-MT" sz="16000" spc="-300" dirty="0">
                <a:latin typeface="Times New Roman" pitchFamily="18" charset="0"/>
                <a:cs typeface="Times New Roman" pitchFamily="18" charset="0"/>
              </a:rPr>
              <a:t>u xogħol iebes; kemm-il darba kelli ngħaddi sahriet bla rqad, bil-ġuħ u bil-għatx; </a:t>
            </a:r>
            <a:endParaRPr lang="mt-MT" alt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546331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</TotalTime>
  <Words>540</Words>
  <Application>Microsoft Office PowerPoint</Application>
  <PresentationFormat>Custom</PresentationFormat>
  <Paragraphs>73</Paragraphs>
  <Slides>36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Maltese Times Roman</vt:lpstr>
      <vt:lpstr>Times New Roman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Il-Ġimgħa il-11 il-ġimgħa</dc:title>
  <dc:creator>Alfred Caruana</dc:creator>
  <cp:lastModifiedBy>Alfred</cp:lastModifiedBy>
  <cp:revision>34</cp:revision>
  <dcterms:created xsi:type="dcterms:W3CDTF">2011-05-19T15:30:00Z</dcterms:created>
  <dcterms:modified xsi:type="dcterms:W3CDTF">2023-02-28T17:24:21Z</dcterms:modified>
</cp:coreProperties>
</file>