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63" r:id="rId2"/>
    <p:sldId id="257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374" r:id="rId21"/>
    <p:sldId id="375" r:id="rId22"/>
    <p:sldId id="267" r:id="rId23"/>
    <p:sldId id="409" r:id="rId24"/>
    <p:sldId id="288" r:id="rId25"/>
    <p:sldId id="269" r:id="rId26"/>
    <p:sldId id="376" r:id="rId27"/>
    <p:sldId id="377" r:id="rId28"/>
    <p:sldId id="355" r:id="rId29"/>
    <p:sldId id="379" r:id="rId30"/>
    <p:sldId id="378" r:id="rId31"/>
    <p:sldId id="384" r:id="rId32"/>
    <p:sldId id="273" r:id="rId33"/>
    <p:sldId id="385" r:id="rId34"/>
    <p:sldId id="294" r:id="rId35"/>
    <p:sldId id="275" r:id="rId36"/>
    <p:sldId id="410" r:id="rId37"/>
    <p:sldId id="411" r:id="rId38"/>
    <p:sldId id="412" r:id="rId39"/>
    <p:sldId id="413" r:id="rId40"/>
    <p:sldId id="414" r:id="rId41"/>
    <p:sldId id="383" r:id="rId42"/>
    <p:sldId id="292" r:id="rId43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37" d="100"/>
          <a:sy n="37" d="100"/>
        </p:scale>
        <p:origin x="90" y="816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09/05/2023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23, 1-4.19; 24, 1-8.62-67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“U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jekk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il-mara ma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tkunx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trid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tiġi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f’din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l-art,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ikolli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nerġa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nieħu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endParaRPr lang="en-US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0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ibnek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-art li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minnha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int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ħriġt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“Qis li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tiħux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hemmhekk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Il-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5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fis-smewwiet,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ħadni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minn art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twelidi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kellimni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ħalifli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qalli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nislek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nagħti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din l-art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jibgħat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1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anġlu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int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tieħu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U jekk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il-mara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tkunx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tiġi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int tkun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maħlul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59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din il-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ħalfa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Biss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teħdux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hemmhekk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ħafna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mar Bir-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laħaj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roj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għax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kien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joqgħod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tan-Negeb.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kien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ħareġ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jistrieħ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fir-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għall-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abta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filgħaxija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rafa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għajnejh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ra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7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iġmla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resqin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Rebekka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refgħet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għajnejha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rat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niżlet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ġemel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lill-qaddej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37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“Min hu dak </a:t>
            </a:r>
            <a:r>
              <a:rPr lang="en-US" sz="15500" b="1" i="1" dirty="0" err="1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ir-raġel</a:t>
            </a: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b="1" i="1" dirty="0" err="1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ġej</a:t>
            </a: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fir-</a:t>
            </a:r>
            <a:r>
              <a:rPr lang="en-US" sz="15500" b="1" i="1" dirty="0" err="1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raba</a:t>
            </a: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jiltaqa</a:t>
            </a: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b="1" i="1" dirty="0" err="1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magħna</a:t>
            </a:r>
            <a:r>
              <a:rPr lang="en-US" sz="15500" b="1" i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?”. </a:t>
            </a:r>
            <a:endParaRPr lang="mt-MT" sz="15500" b="1" i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weġibha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“Dak sidi”.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61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qabdet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istar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tgħattiet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qaddej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kulma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għamel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daħħalha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fl-għarix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Sara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ommu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41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529058"/>
            <a:ext cx="22466496" cy="95434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Rebekka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saret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martu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ħabbha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hekk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tfarraġ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mewt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ommu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9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laħqet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għomor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sebgħa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għoxrin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sena. Dawn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snin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ħajjet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Sara.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mietet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Sara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f’Kirjat-arba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li hi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Ħebron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180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736209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lill-Mulej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dejjem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tieba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735415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jsemmi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għemejjel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kbar tal-Mulej,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jew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isemma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tifħir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kollu?</a:t>
            </a:r>
          </a:p>
        </p:txBody>
      </p:sp>
    </p:spTree>
    <p:extLst>
      <p:ext uri="{BB962C8B-B14F-4D97-AF65-F5344CB8AC3E}">
        <p14:creationId xmlns:p14="http://schemas.microsoft.com/office/powerpoint/2010/main" val="1780118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411562"/>
            <a:ext cx="22394488" cy="50405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Hieni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jimxi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bid-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dritt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jagħmel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dejjem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611" y="2411562"/>
            <a:ext cx="22106456" cy="727280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Ftakar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fija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Mulej, fi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mħabbtek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13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21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511462"/>
            <a:ext cx="22178463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Aħseb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fija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bis-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ġid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magħżulin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547466"/>
            <a:ext cx="22466495" cy="950505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nifraħ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ferħ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ġensek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niftaħar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wirtek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38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Kangħan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daħal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jagħmel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vistu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Sara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jibkiha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Imbagħad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quddiem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mejta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16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63690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lill-Mulej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1367446"/>
            <a:ext cx="22682520" cy="98650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Ejjew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ilkoll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tinsabu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mħabbtin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mtaqqlin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spc="-276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nserraħkom</a:t>
            </a:r>
            <a:r>
              <a:rPr lang="en-US" sz="15500" b="1" i="1" spc="-276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mt-MT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9, 9-13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F’dak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Ġesù</a:t>
            </a:r>
            <a:r>
              <a:rPr lang="en-US" altLang="mt-MT" sz="15500" dirty="0">
                <a:latin typeface="Times New Roman" pitchFamily="18" charset="0"/>
              </a:rPr>
              <a:t> ra </a:t>
            </a:r>
            <a:r>
              <a:rPr lang="en-US" altLang="mt-MT" sz="15500" dirty="0" err="1">
                <a:latin typeface="Times New Roman" pitchFamily="18" charset="0"/>
              </a:rPr>
              <a:t>wieħed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bilqiegħda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quddiem</a:t>
            </a:r>
            <a:r>
              <a:rPr lang="en-US" altLang="mt-MT" sz="15500" dirty="0">
                <a:latin typeface="Times New Roman" pitchFamily="18" charset="0"/>
              </a:rPr>
              <a:t> il-</a:t>
            </a:r>
            <a:r>
              <a:rPr lang="en-US" altLang="mt-MT" sz="15500" dirty="0" err="1">
                <a:latin typeface="Times New Roman" pitchFamily="18" charset="0"/>
              </a:rPr>
              <a:t>mejda</a:t>
            </a:r>
            <a:r>
              <a:rPr lang="en-US" altLang="mt-MT" sz="15500" dirty="0">
                <a:latin typeface="Times New Roman" pitchFamily="18" charset="0"/>
              </a:rPr>
              <a:t> tat-</a:t>
            </a:r>
            <a:r>
              <a:rPr lang="en-US" altLang="mt-MT" sz="15500" dirty="0" err="1">
                <a:latin typeface="Times New Roman" pitchFamily="18" charset="0"/>
              </a:rPr>
              <a:t>taxxi</a:t>
            </a:r>
            <a:r>
              <a:rPr lang="en-US" altLang="mt-MT" sz="15500" dirty="0">
                <a:latin typeface="Times New Roman" pitchFamily="18" charset="0"/>
              </a:rPr>
              <a:t>; </a:t>
            </a:r>
            <a:r>
              <a:rPr lang="en-US" altLang="mt-MT" sz="15500" dirty="0" err="1">
                <a:latin typeface="Times New Roman" pitchFamily="18" charset="0"/>
              </a:rPr>
              <a:t>kien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jismu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Mattew</a:t>
            </a:r>
            <a:r>
              <a:rPr lang="en-US" altLang="mt-MT" sz="15500" dirty="0">
                <a:latin typeface="Times New Roman" pitchFamily="18" charset="0"/>
              </a:rPr>
              <a:t>.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Ejja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warajja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qallu</a:t>
            </a:r>
            <a:r>
              <a:rPr lang="en-US" altLang="mt-MT" sz="15500" dirty="0">
                <a:latin typeface="Times New Roman" pitchFamily="18" charset="0"/>
              </a:rPr>
              <a:t>. Dak </a:t>
            </a:r>
            <a:r>
              <a:rPr lang="en-US" altLang="mt-MT" sz="15500" dirty="0" err="1">
                <a:latin typeface="Times New Roman" pitchFamily="18" charset="0"/>
              </a:rPr>
              <a:t>qam</a:t>
            </a:r>
            <a:r>
              <a:rPr lang="en-US" altLang="mt-MT" sz="15500" dirty="0">
                <a:latin typeface="Times New Roman" pitchFamily="18" charset="0"/>
              </a:rPr>
              <a:t> u mar </a:t>
            </a:r>
            <a:r>
              <a:rPr lang="en-US" altLang="mt-MT" sz="15500" dirty="0" err="1">
                <a:latin typeface="Times New Roman" pitchFamily="18" charset="0"/>
              </a:rPr>
              <a:t>warajh</a:t>
            </a:r>
            <a:r>
              <a:rPr lang="en-US" altLang="mt-MT" sz="15500" dirty="0">
                <a:latin typeface="Times New Roman" pitchFamily="18" charset="0"/>
              </a:rPr>
              <a:t>. U </a:t>
            </a:r>
            <a:r>
              <a:rPr lang="en-US" altLang="mt-MT" sz="15500" dirty="0" err="1">
                <a:latin typeface="Times New Roman" pitchFamily="18" charset="0"/>
              </a:rPr>
              <a:t>ġara</a:t>
            </a:r>
            <a:r>
              <a:rPr lang="en-US" altLang="mt-MT" sz="15500" dirty="0">
                <a:latin typeface="Times New Roman" pitchFamily="18" charset="0"/>
              </a:rPr>
              <a:t> li, kif </a:t>
            </a:r>
            <a:r>
              <a:rPr lang="en-US" altLang="mt-MT" sz="15500" dirty="0" err="1">
                <a:latin typeface="Times New Roman" pitchFamily="18" charset="0"/>
              </a:rPr>
              <a:t>qagħad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għandu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għall-mejda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ġew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bosta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pubblikani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midinbin</a:t>
            </a:r>
            <a:r>
              <a:rPr lang="en-US" altLang="mt-MT" sz="15500" dirty="0">
                <a:latin typeface="Times New Roman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594656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3450"/>
            <a:ext cx="22394488" cy="97930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qagħdu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madwar</a:t>
            </a:r>
            <a:r>
              <a:rPr lang="en-US" altLang="mt-MT" sz="15500" dirty="0">
                <a:latin typeface="Times New Roman" pitchFamily="18" charset="0"/>
              </a:rPr>
              <a:t> il-</a:t>
            </a:r>
            <a:r>
              <a:rPr lang="en-US" altLang="mt-MT" sz="15500" dirty="0" err="1">
                <a:latin typeface="Times New Roman" pitchFamily="18" charset="0"/>
              </a:rPr>
              <a:t>mejda</a:t>
            </a:r>
            <a:r>
              <a:rPr lang="en-US" altLang="mt-MT" sz="15500" dirty="0">
                <a:latin typeface="Times New Roman" pitchFamily="18" charset="0"/>
              </a:rPr>
              <a:t> ma’ </a:t>
            </a:r>
            <a:r>
              <a:rPr lang="en-US" altLang="mt-MT" sz="15500" dirty="0" err="1">
                <a:latin typeface="Times New Roman" pitchFamily="18" charset="0"/>
              </a:rPr>
              <a:t>Ġesù</a:t>
            </a:r>
            <a:r>
              <a:rPr lang="en-US" altLang="mt-MT" sz="15500" dirty="0">
                <a:latin typeface="Times New Roman" pitchFamily="18" charset="0"/>
              </a:rPr>
              <a:t> u d-</a:t>
            </a:r>
            <a:r>
              <a:rPr lang="en-US" altLang="mt-MT" sz="15500" dirty="0" err="1">
                <a:latin typeface="Times New Roman" pitchFamily="18" charset="0"/>
              </a:rPr>
              <a:t>dixxipli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tiegħu</a:t>
            </a:r>
            <a:r>
              <a:rPr lang="en-US" altLang="mt-MT" sz="15500" dirty="0">
                <a:latin typeface="Times New Roman" pitchFamily="18" charset="0"/>
              </a:rPr>
              <a:t>. Meta raw dan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il-</a:t>
            </a:r>
            <a:r>
              <a:rPr lang="en-US" altLang="mt-MT" sz="15500" dirty="0" err="1">
                <a:latin typeface="Times New Roman" pitchFamily="18" charset="0"/>
              </a:rPr>
              <a:t>Fariżej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qalu</a:t>
            </a:r>
            <a:r>
              <a:rPr lang="en-US" altLang="mt-MT" sz="15500" dirty="0">
                <a:latin typeface="Times New Roman" pitchFamily="18" charset="0"/>
              </a:rPr>
              <a:t> lid-</a:t>
            </a:r>
            <a:r>
              <a:rPr lang="en-US" altLang="mt-MT" sz="15500" dirty="0" err="1">
                <a:latin typeface="Times New Roman" pitchFamily="18" charset="0"/>
              </a:rPr>
              <a:t>dixxipli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67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jiekol</a:t>
            </a:r>
            <a:endParaRPr lang="en-US" altLang="mt-MT" sz="155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</a:t>
            </a:r>
            <a:r>
              <a:rPr lang="mt-MT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pubblikani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endParaRPr lang="mt-MT" altLang="mt-MT" sz="155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midinbin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Imgħallem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tagħkom</a:t>
            </a:r>
            <a:r>
              <a:rPr lang="en-US" altLang="mt-MT" sz="155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altLang="mt-MT" sz="155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Hu </a:t>
            </a:r>
            <a:r>
              <a:rPr lang="en-US" altLang="mt-MT" sz="15500" dirty="0" err="1">
                <a:latin typeface="Times New Roman" pitchFamily="18" charset="0"/>
              </a:rPr>
              <a:t>semagħhom</a:t>
            </a:r>
            <a:r>
              <a:rPr lang="en-US" altLang="mt-MT" sz="15500" dirty="0">
                <a:latin typeface="Times New Roman" pitchFamily="18" charset="0"/>
              </a:rPr>
              <a:t>, u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349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3450"/>
            <a:ext cx="22394488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“It-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tabib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jeħtiġuhx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 li huma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f’saħħithom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iżda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morda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Mela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morru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tgħallmu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x’jiġifieri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543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mar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ikellem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qiegħed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ngħix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ta’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barrani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frustier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Agħtuni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jkolli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02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76252"/>
            <a:ext cx="22394488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Ħniena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rrid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sagrifiċċju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lill-ġusti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ġejt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insejjaħ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iżda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-midinbin”.</a:t>
            </a:r>
          </a:p>
        </p:txBody>
      </p:sp>
    </p:spTree>
    <p:extLst>
      <p:ext uri="{BB962C8B-B14F-4D97-AF65-F5344CB8AC3E}">
        <p14:creationId xmlns:p14="http://schemas.microsoft.com/office/powerpoint/2010/main" val="42381916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qabar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magħkom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nidfen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mejta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quddiemi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dan,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imbagħad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difen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Sara, 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6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martu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fl-għar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tal-għalqa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Makfela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biswit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Mamri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li hi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Ħebron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Kangħan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xjieħ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mdaħħal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5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bierku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f’kollox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Abraham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lill-qaddej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ixjeħ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f’daru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jeħodlu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ħsieb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kulma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4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Agħmel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taħt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kuxxtejja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nġagħlek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taħlifli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bil-Mulej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spc="-3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spc="-300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tas-sema</a:t>
            </a:r>
            <a:r>
              <a:rPr lang="en-US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l-art, li ma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tiħux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ibni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bniet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8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tal-Kangħanin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qiegħed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ngħammar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f’nofshom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tmur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f’arti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għand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niesi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ħu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hemm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mara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506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727</Words>
  <Application>Microsoft Office PowerPoint</Application>
  <PresentationFormat>Custom</PresentationFormat>
  <Paragraphs>85</Paragraphs>
  <Slides>42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121</cp:revision>
  <dcterms:created xsi:type="dcterms:W3CDTF">2011-05-17T18:28:43Z</dcterms:created>
  <dcterms:modified xsi:type="dcterms:W3CDTF">2023-05-09T15:03:35Z</dcterms:modified>
</cp:coreProperties>
</file>