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63" r:id="rId2"/>
    <p:sldId id="415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31" r:id="rId19"/>
    <p:sldId id="432" r:id="rId20"/>
    <p:sldId id="433" r:id="rId21"/>
    <p:sldId id="434" r:id="rId22"/>
    <p:sldId id="374" r:id="rId23"/>
    <p:sldId id="375" r:id="rId24"/>
    <p:sldId id="267" r:id="rId25"/>
    <p:sldId id="435" r:id="rId26"/>
    <p:sldId id="288" r:id="rId27"/>
    <p:sldId id="269" r:id="rId28"/>
    <p:sldId id="436" r:id="rId29"/>
    <p:sldId id="377" r:id="rId30"/>
    <p:sldId id="355" r:id="rId31"/>
    <p:sldId id="437" r:id="rId32"/>
    <p:sldId id="378" r:id="rId33"/>
    <p:sldId id="384" r:id="rId34"/>
    <p:sldId id="273" r:id="rId35"/>
    <p:sldId id="385" r:id="rId36"/>
    <p:sldId id="294" r:id="rId37"/>
    <p:sldId id="275" r:id="rId38"/>
    <p:sldId id="438" r:id="rId39"/>
    <p:sldId id="439" r:id="rId40"/>
    <p:sldId id="440" r:id="rId41"/>
    <p:sldId id="441" r:id="rId42"/>
    <p:sldId id="442" r:id="rId43"/>
    <p:sldId id="443" r:id="rId44"/>
    <p:sldId id="383" r:id="rId45"/>
    <p:sldId id="292" r:id="rId46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C1A56"/>
    <a:srgbClr val="0000CC"/>
    <a:srgbClr val="0066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37" d="100"/>
          <a:sy n="37" d="100"/>
        </p:scale>
        <p:origin x="90" y="816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09/05/2023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3006422"/>
            <a:ext cx="22538504" cy="65887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Ġenesi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27, 1-5.15-29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il-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tiegħek.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Għamilt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kif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għedtli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Qum, isa, u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kul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4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kaċċa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tiegħi, biex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imbagħad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tberikni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“Kif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inhi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din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sibtha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hekk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malajr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3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56256"/>
            <a:ext cx="22466496" cy="968747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hu wieġbu: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“Għax il-Mulej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ġabhieli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quddiemi</a:t>
            </a: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6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Ersaq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’l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mmissek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nara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jekk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jew le”.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resaq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dan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messu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leħen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leħen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imma 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idejn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idejn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għarfux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għax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idejh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08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qishom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idejn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muswafa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bierku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staqsieh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“Inti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tassew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73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hu wieġbu: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“Jien hu”.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qallu: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Newwilli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mela,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ħalli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niekol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kaċċa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894670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20252"/>
            <a:ext cx="22466496" cy="97594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biex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inbierkek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newwillu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ikel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ġieblu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inbid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xorob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qallu: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46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Ersaq</a:t>
            </a:r>
            <a:r>
              <a:rPr lang="en-US" sz="155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’l </a:t>
            </a:r>
            <a:r>
              <a:rPr lang="en-US" sz="155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hawn</a:t>
            </a:r>
            <a:r>
              <a:rPr lang="en-US" sz="155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busni</a:t>
            </a:r>
            <a:r>
              <a:rPr lang="en-US" sz="155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spc="-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hu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resaq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biesu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xammem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ir-riħa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lbiesu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bierku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qallu:</a:t>
            </a:r>
          </a:p>
        </p:txBody>
      </p:sp>
    </p:spTree>
    <p:extLst>
      <p:ext uri="{BB962C8B-B14F-4D97-AF65-F5344CB8AC3E}">
        <p14:creationId xmlns:p14="http://schemas.microsoft.com/office/powerpoint/2010/main" val="1811277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“Ara,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riħet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bħar-riħa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għalqa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imbierka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mill-Mulej!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Jagħtik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 min-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nida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tas-smewwiet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mill-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frott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8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kien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xjieħ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għajnejh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ċċajprulu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tant li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baqa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jara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sejjaħ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kbir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qallu: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98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tal-art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kotra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qamħ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nbid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jaqdu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ġnus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imilu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tkun 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aqwa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ħutek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59519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528264"/>
            <a:ext cx="22466496" cy="95434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imilu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wlied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ommok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Misħut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jisħtek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imbierek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ibierkek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280656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1464" y="529188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l-Mulej, għax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736209"/>
            <a:ext cx="22538504" cy="91291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faħħruh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qaddejja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 li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il-Mulej,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3563690"/>
            <a:ext cx="22538504" cy="506784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wesgħat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madwar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tempju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Alla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94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l-Mulej, għax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619474"/>
            <a:ext cx="22394488" cy="93610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l-Mulej, għax hu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għannu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 hu sabiħ.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4244"/>
            <a:ext cx="22394488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għażel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 ’il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Ġakobb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Iżrael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ikun 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poplu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1883142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l-Mulej, għax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20252"/>
            <a:ext cx="22466496" cy="97594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dan wieġbu: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“Hawn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kompla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jgħidlu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00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825608"/>
            <a:ext cx="22178463" cy="69487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Naf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kbir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allat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kollha Alla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Sidna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432136"/>
            <a:ext cx="22178463" cy="1173730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Kulma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jogħġbu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fis-smewwiet u fuq l-art,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baħar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f’qiegħ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ibħra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kollha.</a:t>
            </a:r>
          </a:p>
        </p:txBody>
      </p:sp>
    </p:spTree>
    <p:extLst>
      <p:ext uri="{BB962C8B-B14F-4D97-AF65-F5344CB8AC3E}">
        <p14:creationId xmlns:p14="http://schemas.microsoft.com/office/powerpoint/2010/main" val="2947987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Faħħru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l-Mulej, għax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1367446"/>
            <a:ext cx="22682520" cy="98650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n-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nagħaġ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leħni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 il-Mulej</a:t>
            </a:r>
            <a:r>
              <a:rPr lang="mt-MT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pl-PL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jiena nagħrafhom, u huma jimxu warajja.</a:t>
            </a:r>
            <a:endParaRPr lang="en-US" sz="15500" b="1" i="1" spc="-276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215" y="1854647"/>
            <a:ext cx="22826535" cy="889228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9, 14-17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resqu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lejn</a:t>
            </a:r>
            <a:r>
              <a:rPr lang="en-US" altLang="mt-MT" sz="15500" dirty="0">
                <a:latin typeface="Times New Roman" pitchFamily="18" charset="0"/>
              </a:rPr>
              <a:t> Ġesù id-</a:t>
            </a:r>
            <a:r>
              <a:rPr lang="en-US" altLang="mt-MT" sz="15500" dirty="0" err="1">
                <a:latin typeface="Times New Roman" pitchFamily="18" charset="0"/>
              </a:rPr>
              <a:t>dixxipli</a:t>
            </a:r>
            <a:r>
              <a:rPr lang="en-US" altLang="mt-MT" sz="15500" dirty="0">
                <a:latin typeface="Times New Roman" pitchFamily="18" charset="0"/>
              </a:rPr>
              <a:t> ta’ </a:t>
            </a:r>
            <a:r>
              <a:rPr lang="en-US" altLang="mt-MT" sz="15500" dirty="0" err="1">
                <a:latin typeface="Times New Roman" pitchFamily="18" charset="0"/>
              </a:rPr>
              <a:t>Ġwanni</a:t>
            </a:r>
            <a:r>
              <a:rPr lang="en-US" altLang="mt-MT" sz="15500" dirty="0">
                <a:latin typeface="Times New Roman" pitchFamily="18" charset="0"/>
              </a:rPr>
              <a:t> u </a:t>
            </a:r>
            <a:r>
              <a:rPr lang="en-US" altLang="mt-MT" sz="15500" dirty="0" err="1">
                <a:latin typeface="Times New Roman" pitchFamily="18" charset="0"/>
              </a:rPr>
              <a:t>qalulu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511462"/>
            <a:ext cx="22394488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altLang="mt-MT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Għaliex</a:t>
            </a: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aħna</a:t>
            </a: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l-</a:t>
            </a:r>
            <a:r>
              <a:rPr lang="en-US" altLang="mt-MT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Fariżej</a:t>
            </a: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insumu</a:t>
            </a: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d-</a:t>
            </a:r>
            <a:r>
              <a:rPr lang="en-US" altLang="mt-MT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dixxipli</a:t>
            </a: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 ma </a:t>
            </a:r>
            <a:r>
              <a:rPr lang="en-US" altLang="mt-MT" sz="15500" b="1" i="1" dirty="0" err="1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jsumux</a:t>
            </a:r>
            <a:r>
              <a:rPr lang="en-US" altLang="mt-MT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alt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Qalilhom</a:t>
            </a:r>
            <a:r>
              <a:rPr lang="en-US" altLang="mt-MT" sz="15500" dirty="0">
                <a:latin typeface="Times New Roman" pitchFamily="18" charset="0"/>
              </a:rPr>
              <a:t> Ġesù: 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89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“Huwa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mistednin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għarus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se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jsewdu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qalbhom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sakemm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għarus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ikun għadu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 Imma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jasal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meta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2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“Hawn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xjeħt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nafx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meta se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mmut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Issa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aqbad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it-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tagħmir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tiegħek,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ħorġa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qaws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tiegħek,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fir-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raba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aqbadli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952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għarus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jeħduhulhom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mbagħad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isumu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jraqqa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libsa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qadima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b’biċċa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drapp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ġdida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684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inkella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r-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roqgħa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ssellet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libsa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tiċrita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tikber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Anqas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jqiegħdu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inbid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ġdid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f’damiġġani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qodma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ġild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inkella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00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92376"/>
            <a:ext cx="22394488" cy="741682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damiġġani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jinfaqgħu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inbid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jixtered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damiġġani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jintilfu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85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Iżda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nbid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ġdid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jitfgħuh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f’damiġġani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ġodda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hekk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iżommu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tnejn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851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kaċċa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mbagħad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agħmilli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ikla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tajba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kif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inħobb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ġibhieli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ħalli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nikolha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nbierkek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qabel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mmut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64781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Rebekka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qiegħda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tissamma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meta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kien qiegħed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ikellem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ibnu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ir-raba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għall-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kaċċa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biex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0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iġib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xi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ħaġa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d-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Rebekka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ħadet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l-aħjar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ilbies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Għesaw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binha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kbir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għandha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libbsithom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77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binha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ż-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żgħir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ksietlu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idejh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artab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għonqu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bil-ġlud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gidjien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hi tat f’idejn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binha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ikel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tajjeb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ħobż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335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hu mar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ħdejn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qallu: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3C1A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“Missier”. </a:t>
            </a:r>
            <a:endParaRPr lang="mt-MT" sz="15500" b="1" i="1" dirty="0">
              <a:solidFill>
                <a:srgbClr val="3C1A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dan wieġbu: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“Hawn </a:t>
            </a:r>
            <a:r>
              <a:rPr lang="en-US" sz="155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Min inti, </a:t>
            </a:r>
            <a:r>
              <a:rPr lang="en-US" sz="155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295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752</Words>
  <Application>Microsoft Office PowerPoint</Application>
  <PresentationFormat>Custom</PresentationFormat>
  <Paragraphs>102</Paragraphs>
  <Slides>45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122</cp:revision>
  <dcterms:created xsi:type="dcterms:W3CDTF">2011-05-17T18:28:43Z</dcterms:created>
  <dcterms:modified xsi:type="dcterms:W3CDTF">2023-05-09T15:11:41Z</dcterms:modified>
</cp:coreProperties>
</file>