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363" r:id="rId2"/>
    <p:sldId id="415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1" r:id="rId20"/>
    <p:sldId id="462" r:id="rId21"/>
    <p:sldId id="374" r:id="rId22"/>
    <p:sldId id="375" r:id="rId23"/>
    <p:sldId id="267" r:id="rId24"/>
    <p:sldId id="465" r:id="rId25"/>
    <p:sldId id="288" r:id="rId26"/>
    <p:sldId id="269" r:id="rId27"/>
    <p:sldId id="466" r:id="rId28"/>
    <p:sldId id="463" r:id="rId29"/>
    <p:sldId id="355" r:id="rId30"/>
    <p:sldId id="467" r:id="rId31"/>
    <p:sldId id="464" r:id="rId32"/>
    <p:sldId id="384" r:id="rId33"/>
    <p:sldId id="273" r:id="rId34"/>
    <p:sldId id="385" r:id="rId35"/>
    <p:sldId id="294" r:id="rId36"/>
    <p:sldId id="275" r:id="rId37"/>
    <p:sldId id="468" r:id="rId38"/>
    <p:sldId id="469" r:id="rId39"/>
    <p:sldId id="470" r:id="rId40"/>
    <p:sldId id="471" r:id="rId41"/>
    <p:sldId id="472" r:id="rId42"/>
    <p:sldId id="473" r:id="rId43"/>
    <p:sldId id="474" r:id="rId44"/>
    <p:sldId id="475" r:id="rId45"/>
    <p:sldId id="476" r:id="rId46"/>
    <p:sldId id="477" r:id="rId47"/>
    <p:sldId id="383" r:id="rId48"/>
    <p:sldId id="292" r:id="rId49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C00"/>
    <a:srgbClr val="663300"/>
    <a:srgbClr val="003300"/>
    <a:srgbClr val="3C1A56"/>
    <a:srgbClr val="0000CC"/>
    <a:srgbClr val="006600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8" autoAdjust="0"/>
    <p:restoredTop sz="94660"/>
  </p:normalViewPr>
  <p:slideViewPr>
    <p:cSldViewPr>
      <p:cViewPr varScale="1">
        <p:scale>
          <a:sx n="31" d="100"/>
          <a:sy n="31" d="100"/>
        </p:scale>
        <p:origin x="84" y="1020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E37D17-AE5C-48FF-BE17-BDB2C1E080F6}" type="datetimeFigureOut">
              <a:rPr lang="mt-MT"/>
              <a:pPr>
                <a:defRPr/>
              </a:pPr>
              <a:t>17/05/2023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E8BFA0B-FBC4-4AE2-BC4A-DDA7F5A02F9A}" type="slidenum">
              <a:rPr lang="mt-MT"/>
              <a:pPr>
                <a:defRPr/>
              </a:pPr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1254765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B1567C-439E-42C3-AE11-5D26E8506166}" type="slidenum">
              <a:rPr lang="mt-MT" altLang="mt-MT" smtClean="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mt-MT" altLang="mt-MT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5507-78F7-471B-A3E1-47CC657A0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B87D-8CD9-43EB-8B89-E3E7E8A41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0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2029-1245-41E6-A0DF-1113D7E05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60ED1-1FE2-4C2F-973D-927C0252F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96B7-B1E7-4C12-AC8F-450276B3E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71AD7-C5DE-4FBF-BEFC-C0BA38ECC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80A3D-41CC-4EAC-AC64-DB6BB4CF2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9A6A-9B82-4116-B7E2-64A3EBE38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1234-87AA-4069-A996-BBA5DF31B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4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630C-24FD-41F3-ABD9-994B133C1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1F9A-8ED9-4F41-941F-97AF07AA3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15F08B51-B0A6-4BFA-90BC-03E46CEE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06" r:id="rId1"/>
    <p:sldLayoutId id="2147486407" r:id="rId2"/>
    <p:sldLayoutId id="2147486408" r:id="rId3"/>
    <p:sldLayoutId id="2147486409" r:id="rId4"/>
    <p:sldLayoutId id="2147486410" r:id="rId5"/>
    <p:sldLayoutId id="2147486411" r:id="rId6"/>
    <p:sldLayoutId id="2147486412" r:id="rId7"/>
    <p:sldLayoutId id="2147486413" r:id="rId8"/>
    <p:sldLayoutId id="2147486414" r:id="rId9"/>
    <p:sldLayoutId id="2147486415" r:id="rId10"/>
    <p:sldLayoutId id="21474864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0623" y="3006422"/>
            <a:ext cx="22538504" cy="65887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Ktieb</a:t>
            </a:r>
            <a:endParaRPr lang="en-US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Ġenesi</a:t>
            </a:r>
            <a:endParaRPr 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 49, 29-33; 50, 15-26a</a:t>
            </a:r>
            <a:endParaRPr 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ħutek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ħtijiethom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għax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ħsara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għamlulek</a:t>
            </a:r>
            <a:r>
              <a:rPr lang="mt-MT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U issa,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nitolbuk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aħfer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id-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dnub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solidFill>
                <a:srgbClr val="3C1A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qaddejja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Alla ta’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missierek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r>
              <a:rPr lang="mt-MT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</a:t>
            </a:r>
            <a:endParaRPr lang="mt-MT" sz="15500" b="1" i="1" dirty="0">
              <a:solidFill>
                <a:srgbClr val="3C1A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89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420252"/>
            <a:ext cx="22466496" cy="975948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beka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huma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jkellmuh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ħutu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ġew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nxteħtu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wiċċhom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-art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qalulu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95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“Arana,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hawn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aħna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lsiera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tiegħek!”. </a:t>
            </a:r>
            <a:endParaRPr lang="mt-MT" sz="15500" b="1" i="1" dirty="0">
              <a:solidFill>
                <a:srgbClr val="3C1A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qalilhom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“La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tibżgħux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jaqaw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flok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Alla? Jekk intom</a:t>
            </a:r>
            <a:endParaRPr lang="mt-MT" sz="155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48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ġibtuli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fuqi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Alla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bidlu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ġid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biex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iżomm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ħajja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kotra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ġnus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bħalma huma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llum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U issa la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tibżgħux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457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nagħtikom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tieklu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lilkom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lit-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tfal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tagħkom”.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Hekk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farraġhom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serrħilhom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moħħhom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laqtilhom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qalbhom.</a:t>
            </a:r>
          </a:p>
        </p:txBody>
      </p:sp>
    </p:spTree>
    <p:extLst>
      <p:ext uri="{BB962C8B-B14F-4D97-AF65-F5344CB8AC3E}">
        <p14:creationId xmlns:p14="http://schemas.microsoft.com/office/powerpoint/2010/main" val="2714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kien jgħammar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fl-Eġittu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hu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missieru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kellu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mija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għaxar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snin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wlied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Efrajm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780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sat-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tielet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nisel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wkoll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ulied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Makir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bin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Manassi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li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twieldu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fuq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irkupptejn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ħutu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19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mmut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Alla għad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iżurkom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żgur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jtellagħkom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minn din l-art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lejn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l-art li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ħalef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lil Abraham, lil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lil</a:t>
            </a:r>
            <a:endParaRPr lang="mt-MT" sz="155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931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385042"/>
            <a:ext cx="22466496" cy="983149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Imbagħad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ġagħal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ulied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Iżrael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jaħilfu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qalilhom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245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73174"/>
            <a:ext cx="22466496" cy="745522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“Iva, Alla għad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iżurkom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żgur u intom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ittellgħu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għadmi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minn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hawn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99358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F’dak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iż-żmien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widdeb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uliedu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qalilhom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Jiena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sa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ninġabar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ma’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niesi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Idfnuni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ma’</a:t>
            </a:r>
            <a:endParaRPr lang="mt-MT" sz="15500" dirty="0">
              <a:solidFill>
                <a:srgbClr val="582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98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609178"/>
            <a:ext cx="22466496" cy="738322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mija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għaxar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snin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ibbalzmawh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qegħduh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f’tebut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Eġittu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559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723" y="3504903"/>
            <a:ext cx="20738304" cy="559177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38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50" y="5291882"/>
            <a:ext cx="22178465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Agħmlu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intom li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tfittxu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Alla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8152" y="827386"/>
            <a:ext cx="23221155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58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1426607"/>
            <a:ext cx="22538504" cy="974836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Faħħru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l-Mulej 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xandru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ismu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għarrfu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lill-ġnus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għemejjel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2757961"/>
            <a:ext cx="22538504" cy="708406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Għannulu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doqqulu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xandru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għeġubijiet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 kollha.</a:t>
            </a:r>
          </a:p>
        </p:txBody>
      </p:sp>
    </p:spTree>
    <p:extLst>
      <p:ext uri="{BB962C8B-B14F-4D97-AF65-F5344CB8AC3E}">
        <p14:creationId xmlns:p14="http://schemas.microsoft.com/office/powerpoint/2010/main" val="4036094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03" y="3816512"/>
            <a:ext cx="22394488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Agħmlu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intom li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tfittxu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Alla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619474"/>
            <a:ext cx="22394488" cy="936104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Ftaħru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isem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qaddis tiegħu;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tifraħ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dawk li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jfittxu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l-Mulej.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771602"/>
            <a:ext cx="22394488" cy="705678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Ħabirku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biex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tagħrfu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l-Mulej u 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qawwa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fittxu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’l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wiċċu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ħin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kollu.</a:t>
            </a:r>
          </a:p>
        </p:txBody>
      </p:sp>
    </p:spTree>
    <p:extLst>
      <p:ext uri="{BB962C8B-B14F-4D97-AF65-F5344CB8AC3E}">
        <p14:creationId xmlns:p14="http://schemas.microsoft.com/office/powerpoint/2010/main" val="3906611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03" y="3816512"/>
            <a:ext cx="22394488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Agħmlu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intom li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tfittxu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Alla</a:t>
            </a:r>
          </a:p>
        </p:txBody>
      </p:sp>
    </p:spTree>
    <p:extLst>
      <p:ext uri="{BB962C8B-B14F-4D97-AF65-F5344CB8AC3E}">
        <p14:creationId xmlns:p14="http://schemas.microsoft.com/office/powerpoint/2010/main" val="1066082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1403450"/>
            <a:ext cx="22178463" cy="972108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Nisel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Abraham, 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qaddej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ulied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Ġakobb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maħtur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tiegħu,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missirijieti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fl-għar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hemm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fl-għalqa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Għefron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solidFill>
                <a:srgbClr val="58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Ħitti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fl-għar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hemm </a:t>
            </a:r>
            <a:endParaRPr lang="mt-MT" sz="15500" b="1" i="1" dirty="0">
              <a:solidFill>
                <a:srgbClr val="58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fl-għalqa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Makfela</a:t>
            </a:r>
            <a:endParaRPr lang="mt-MT" sz="15500" b="1" i="1" dirty="0">
              <a:solidFill>
                <a:srgbClr val="58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27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2592376"/>
            <a:ext cx="22178463" cy="741682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Jaħweh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Alla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tagħna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Mal-art kollha 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ġudizzji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tiegħu!</a:t>
            </a:r>
          </a:p>
        </p:txBody>
      </p:sp>
    </p:spTree>
    <p:extLst>
      <p:ext uri="{BB962C8B-B14F-4D97-AF65-F5344CB8AC3E}">
        <p14:creationId xmlns:p14="http://schemas.microsoft.com/office/powerpoint/2010/main" val="3283030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03" y="3816512"/>
            <a:ext cx="22394488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Agħmlu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intom li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tfittxu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Alla</a:t>
            </a:r>
          </a:p>
        </p:txBody>
      </p:sp>
    </p:spTree>
    <p:extLst>
      <p:ext uri="{BB962C8B-B14F-4D97-AF65-F5344CB8AC3E}">
        <p14:creationId xmlns:p14="http://schemas.microsoft.com/office/powerpoint/2010/main" val="34342956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615" y="504144"/>
            <a:ext cx="22682520" cy="115932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tkunu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mkasbrin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minħabba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isem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Kristu,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henjin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intom!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Fuqkom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għandkom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Ispirtu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Alla.</a:t>
            </a:r>
            <a:endParaRPr lang="en-US" sz="15500" b="1" i="1" spc="-276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215" y="1854647"/>
            <a:ext cx="22826535" cy="8892282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mill-Evanġel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skont </a:t>
            </a:r>
            <a:endParaRPr lang="en-GB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Mattew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10, 24-33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Glorja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Mulej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mt-MT" sz="6614" i="1" dirty="0"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mt-MT" sz="6614" i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mt-MT" sz="11024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3780508"/>
            <a:ext cx="22394488" cy="504056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F’dak </a:t>
            </a:r>
            <a:r>
              <a:rPr lang="en-US" altLang="mt-MT" sz="15500" dirty="0" err="1">
                <a:latin typeface="Times New Roman" pitchFamily="18" charset="0"/>
              </a:rPr>
              <a:t>iż-żmien</a:t>
            </a:r>
            <a:r>
              <a:rPr lang="en-US" altLang="mt-MT" sz="15500" dirty="0">
                <a:latin typeface="Times New Roman" pitchFamily="18" charset="0"/>
              </a:rPr>
              <a:t>, Ġesù </a:t>
            </a:r>
            <a:r>
              <a:rPr lang="en-US" altLang="mt-MT" sz="15500" dirty="0" err="1">
                <a:latin typeface="Times New Roman" pitchFamily="18" charset="0"/>
              </a:rPr>
              <a:t>qal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lill-Appostli</a:t>
            </a:r>
            <a:r>
              <a:rPr lang="en-US" altLang="mt-MT" sz="15500" dirty="0">
                <a:latin typeface="Times New Roman" pitchFamily="18" charset="0"/>
              </a:rPr>
              <a:t> tiegħu:</a:t>
            </a:r>
            <a:endParaRPr lang="mt-MT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1195332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hemmx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dixxiplu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aqwa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imgħallem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anqas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ilsir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aqwa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sidu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Biżżejjed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għad-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dixxiplu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jekk joħroġ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jixbah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lill-imgħallem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2061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tiegħu u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ilsir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sidu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Jekk lil sid id-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tawh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laqam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Begħelżebul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kemm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aktar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lin-nies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daru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762122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Għalhekk la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tibżgħux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minnhom. Għax xejn ma hu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mgħotti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jinkixifx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xejn ma hu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moħbi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jsirx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magħruf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07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biswit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Mamri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-art ta’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Kangħan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li Abraham kien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xtara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mingħand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Għefron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Ħitti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b’qabar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tiegħu. Hemm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difnu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lil Abraham u</a:t>
            </a:r>
            <a:endParaRPr lang="mt-MT" sz="15500" b="1" i="1" dirty="0">
              <a:solidFill>
                <a:srgbClr val="58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468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Dak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ngħidilkom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fid-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dlam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għiduh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fid-dawl, u dak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ngħidilkom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f’widnejkom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xandruh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fuq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bjut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9245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tibżgħux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dawk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joqtlu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ġisem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bla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jistgħu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joqtlu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r-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ruħ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imma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aktar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ibżgħu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dak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jista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jeqred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kemm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ir-ruħ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8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kemm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ġisem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fl-infern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Żewġ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għasafar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bejt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mhux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b’ħabba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jinbiegħu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b’danakollu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anqas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wieħed minnhom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jaqa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6043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-art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mingħajr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ir-rieda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missierkom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Intom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imbagħad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sax-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xagħar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raskom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kollu hu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magħdud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8887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Mela xejn la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tibżgħu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intom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aqwa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ħafna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għasafar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bejt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Kull min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jistqarr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bnedmin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hu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miegħi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8931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ukoll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nistqarr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miegħu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Missieri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hu fis-smewwiet. Iżda min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jiċħad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bnedmin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ukoll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8031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627586"/>
            <a:ext cx="22394488" cy="734481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niċħad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Missieri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hu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fis-smewwiet”.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2401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7"/>
            <a:ext cx="2131436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865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’l Sara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martu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hemm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difnu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’l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Rebekka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martu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hemmhekk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dfint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lil Lija.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Mingħand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ulied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Ħittin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inxtrat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din </a:t>
            </a:r>
            <a:endParaRPr lang="mt-MT" sz="15500" b="1" i="1" dirty="0">
              <a:solidFill>
                <a:srgbClr val="58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għalqa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bl-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għar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hemm </a:t>
            </a:r>
            <a:r>
              <a:rPr lang="en-US" sz="15500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fiha</a:t>
            </a:r>
            <a:r>
              <a:rPr lang="en-US" sz="15500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 </a:t>
            </a:r>
            <a:endParaRPr lang="mt-MT" sz="15500" b="1" i="1" dirty="0">
              <a:solidFill>
                <a:srgbClr val="58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Meta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temm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iwiddeb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uliedu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ġabar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riġlejh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fil-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friex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aħħar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64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420252"/>
            <a:ext cx="22466496" cy="975948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nifs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nġabar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ma’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niesu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ħut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bdew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jibżgħu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għax kien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missierhom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bdew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jgħidu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70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“Min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jaf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jekk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jibdiex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jobgħodna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jroddilna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d-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deni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kollu li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għamilnielu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?”. </a:t>
            </a:r>
            <a:endParaRPr lang="mt-MT" sz="15500" b="1" i="1" dirty="0">
              <a:solidFill>
                <a:srgbClr val="3C1A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Għalhekk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bagħtu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jgħidu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3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Qabel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miet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missierek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ordna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b="1" i="1" dirty="0">
              <a:solidFill>
                <a:srgbClr val="3C1A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għidu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Iddew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aħfer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id-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dnub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1362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781</Words>
  <Application>Microsoft Office PowerPoint</Application>
  <PresentationFormat>Custom</PresentationFormat>
  <Paragraphs>89</Paragraphs>
  <Slides>48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Maltese Times Roman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124</cp:revision>
  <dcterms:created xsi:type="dcterms:W3CDTF">2011-05-17T18:28:43Z</dcterms:created>
  <dcterms:modified xsi:type="dcterms:W3CDTF">2023-05-17T04:18:16Z</dcterms:modified>
</cp:coreProperties>
</file>