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63" r:id="rId2"/>
    <p:sldId id="415" r:id="rId3"/>
    <p:sldId id="478" r:id="rId4"/>
    <p:sldId id="479" r:id="rId5"/>
    <p:sldId id="480" r:id="rId6"/>
    <p:sldId id="481" r:id="rId7"/>
    <p:sldId id="482" r:id="rId8"/>
    <p:sldId id="374" r:id="rId9"/>
    <p:sldId id="375" r:id="rId10"/>
    <p:sldId id="267" r:id="rId11"/>
    <p:sldId id="483" r:id="rId12"/>
    <p:sldId id="288" r:id="rId13"/>
    <p:sldId id="269" r:id="rId14"/>
    <p:sldId id="484" r:id="rId15"/>
    <p:sldId id="463" r:id="rId16"/>
    <p:sldId id="355" r:id="rId17"/>
    <p:sldId id="485" r:id="rId18"/>
    <p:sldId id="464" r:id="rId19"/>
    <p:sldId id="384" r:id="rId20"/>
    <p:sldId id="273" r:id="rId21"/>
    <p:sldId id="385" r:id="rId22"/>
    <p:sldId id="294" r:id="rId23"/>
    <p:sldId id="275" r:id="rId24"/>
    <p:sldId id="486" r:id="rId25"/>
    <p:sldId id="487" r:id="rId26"/>
    <p:sldId id="488" r:id="rId27"/>
    <p:sldId id="489" r:id="rId28"/>
    <p:sldId id="490" r:id="rId29"/>
    <p:sldId id="383" r:id="rId30"/>
    <p:sldId id="292" r:id="rId31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1pPr>
    <a:lvl2pPr marL="1028563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2pPr>
    <a:lvl3pPr marL="2057126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3pPr>
    <a:lvl4pPr marL="3085689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4pPr>
    <a:lvl5pPr marL="4114251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5pPr>
    <a:lvl6pPr marL="5142814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6pPr>
    <a:lvl7pPr marL="6171377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7pPr>
    <a:lvl8pPr marL="7199940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8pPr>
    <a:lvl9pPr marL="8228503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2C00"/>
    <a:srgbClr val="663300"/>
    <a:srgbClr val="003300"/>
    <a:srgbClr val="3C1A56"/>
    <a:srgbClr val="0000CC"/>
    <a:srgbClr val="006600"/>
    <a:srgbClr val="FFCC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88" autoAdjust="0"/>
    <p:restoredTop sz="94660"/>
  </p:normalViewPr>
  <p:slideViewPr>
    <p:cSldViewPr>
      <p:cViewPr varScale="1">
        <p:scale>
          <a:sx n="31" d="100"/>
          <a:sy n="31" d="100"/>
        </p:scale>
        <p:origin x="30" y="972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6E37D17-AE5C-48FF-BE17-BDB2C1E080F6}" type="datetimeFigureOut">
              <a:rPr lang="mt-MT"/>
              <a:pPr>
                <a:defRPr/>
              </a:pPr>
              <a:t>22/05/2023</a:t>
            </a:fld>
            <a:endParaRPr lang="mt-M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E8BFA0B-FBC4-4AE2-BC4A-DDA7F5A02F9A}" type="slidenum">
              <a:rPr lang="mt-MT"/>
              <a:pPr>
                <a:defRPr/>
              </a:pPr>
              <a:t>‹#›</a:t>
            </a:fld>
            <a:endParaRPr lang="mt-MT" dirty="0"/>
          </a:p>
        </p:txBody>
      </p:sp>
    </p:spTree>
    <p:extLst>
      <p:ext uri="{BB962C8B-B14F-4D97-AF65-F5344CB8AC3E}">
        <p14:creationId xmlns:p14="http://schemas.microsoft.com/office/powerpoint/2010/main" val="1254765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t-MT" altLang="mt-MT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AB1567C-439E-42C3-AE11-5D26E8506166}" type="slidenum">
              <a:rPr lang="mt-MT" altLang="mt-MT" smtClean="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mt-MT" altLang="mt-MT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F5507-78F7-471B-A3E1-47CC657A0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EB87D-8CD9-43EB-8B89-E3E7E8A41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0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82029-1245-41E6-A0DF-1113D7E05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5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60ED1-1FE2-4C2F-973D-927C0252F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3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D96B7-B1E7-4C12-AC8F-450276B3E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71AD7-C5DE-4FBF-BEFC-C0BA38ECC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2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80A3D-41CC-4EAC-AC64-DB6BB4CF2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0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F9A6A-9B82-4116-B7E2-64A3EBE38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6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61234-87AA-4069-A996-BBA5DF31B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4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6630C-24FD-41F3-ABD9-994B133C1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2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01F9A-8ED9-4F41-941F-97AF07AA3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0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>
                <a:latin typeface="+mn-lt"/>
              </a:defRPr>
            </a:lvl1pPr>
          </a:lstStyle>
          <a:p>
            <a:pPr>
              <a:defRPr/>
            </a:pPr>
            <a:fld id="{15F08B51-B0A6-4BFA-90BC-03E46CEE4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06" r:id="rId1"/>
    <p:sldLayoutId id="2147486407" r:id="rId2"/>
    <p:sldLayoutId id="2147486408" r:id="rId3"/>
    <p:sldLayoutId id="2147486409" r:id="rId4"/>
    <p:sldLayoutId id="2147486410" r:id="rId5"/>
    <p:sldLayoutId id="2147486411" r:id="rId6"/>
    <p:sldLayoutId id="2147486412" r:id="rId7"/>
    <p:sldLayoutId id="2147486413" r:id="rId8"/>
    <p:sldLayoutId id="2147486414" r:id="rId9"/>
    <p:sldLayoutId id="2147486415" r:id="rId10"/>
    <p:sldLayoutId id="21474864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30623" y="3006422"/>
            <a:ext cx="22538504" cy="658873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 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mill-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Ktieb</a:t>
            </a:r>
            <a:endParaRPr lang="en-US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</a:t>
            </a: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Eżodu</a:t>
            </a:r>
            <a:endParaRPr lang="mt-MT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Eżodu 12, 37-42</a:t>
            </a:r>
            <a:endParaRPr lang="en-US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623" y="1426607"/>
            <a:ext cx="22538504" cy="974836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Roddu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ħajr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lill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-Mulej, għax hu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tajjeb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meta konna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magħkusin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ftakar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fina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623" y="3863697"/>
            <a:ext cx="22538504" cy="487418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ħelisna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mill-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għedewwa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tagħna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2694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603" y="3816512"/>
            <a:ext cx="22394488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 It-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tieba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tiegħu għal dejjem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619474"/>
            <a:ext cx="22394488" cy="936104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Hu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darab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Eġizzjani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f’uliedhom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il-kbar,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ħareġ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lil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Iżrael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minn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ġo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nofshom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3815718"/>
            <a:ext cx="22394488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ħariġhom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b’id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qawwija u bi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driegħ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merfugħ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3265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603" y="3816512"/>
            <a:ext cx="22394488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 It-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tieba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tiegħu għal dejjem</a:t>
            </a:r>
          </a:p>
        </p:txBody>
      </p:sp>
    </p:spTree>
    <p:extLst>
      <p:ext uri="{BB962C8B-B14F-4D97-AF65-F5344CB8AC3E}">
        <p14:creationId xmlns:p14="http://schemas.microsoft.com/office/powerpoint/2010/main" val="1066082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643" y="1403450"/>
            <a:ext cx="22178463" cy="972108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Hu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feraq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tnejn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Baħar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tal-Qasab,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għadda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lil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Iżrael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minn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ġo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nofshom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643" y="2628380"/>
            <a:ext cx="22178463" cy="734481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Ġarraf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Fargħun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endParaRPr lang="mt-MT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eżerċtu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tiegħu fil-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Baħar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tal-Qasab.</a:t>
            </a:r>
          </a:p>
        </p:txBody>
      </p:sp>
    </p:spTree>
    <p:extLst>
      <p:ext uri="{BB962C8B-B14F-4D97-AF65-F5344CB8AC3E}">
        <p14:creationId xmlns:p14="http://schemas.microsoft.com/office/powerpoint/2010/main" val="2492715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603" y="3816512"/>
            <a:ext cx="22394488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 It-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tieba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tiegħu għal dejjem</a:t>
            </a:r>
          </a:p>
        </p:txBody>
      </p:sp>
    </p:spTree>
    <p:extLst>
      <p:ext uri="{BB962C8B-B14F-4D97-AF65-F5344CB8AC3E}">
        <p14:creationId xmlns:p14="http://schemas.microsoft.com/office/powerpoint/2010/main" val="3434295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228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F’dak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iż-żmien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ulied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Iżrael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telqu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minn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Ragħmses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għal Sukkot,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madwar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sitt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mitt elf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raġel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bil-mixi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barra t-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tfal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telgħet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magħhom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kotra</a:t>
            </a:r>
            <a:endParaRPr lang="mt-MT" sz="15500" dirty="0">
              <a:solidFill>
                <a:srgbClr val="582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298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615" y="504144"/>
            <a:ext cx="22682520" cy="115932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 kien li 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ħabbeb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ħolqien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miegħu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nnifsu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permezz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Kristu,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fdalna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ministeru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din </a:t>
            </a:r>
            <a:endParaRPr lang="mt-MT" sz="15500" spc="-27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sz="15500" spc="-276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ħbiberija</a:t>
            </a:r>
            <a:r>
              <a:rPr lang="en-US" sz="15500" spc="-276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  <a:endParaRPr lang="en-US" sz="15500" b="1" i="1" spc="-276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228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215" y="1854647"/>
            <a:ext cx="22826535" cy="8892282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 mill-Evanġel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skont </a:t>
            </a:r>
            <a:endParaRPr lang="en-GB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San Mattew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Mt 12, 14-21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Glorja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lilek</a:t>
            </a: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Mulej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mt-MT" sz="6614" i="1" dirty="0">
              <a:latin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mt-MT" sz="6614" i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mt-MT" sz="11024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79314"/>
            <a:ext cx="22394488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>
                <a:latin typeface="Times New Roman" pitchFamily="18" charset="0"/>
              </a:rPr>
              <a:t>F’dak </a:t>
            </a:r>
            <a:r>
              <a:rPr lang="en-US" altLang="mt-MT" sz="15500" dirty="0" err="1">
                <a:latin typeface="Times New Roman" pitchFamily="18" charset="0"/>
              </a:rPr>
              <a:t>iż-żmien</a:t>
            </a:r>
            <a:r>
              <a:rPr lang="en-US" altLang="mt-MT" sz="15500" dirty="0">
                <a:latin typeface="Times New Roman" pitchFamily="18" charset="0"/>
              </a:rPr>
              <a:t>, il-</a:t>
            </a:r>
            <a:r>
              <a:rPr lang="en-US" altLang="mt-MT" sz="15500" dirty="0" err="1">
                <a:latin typeface="Times New Roman" pitchFamily="18" charset="0"/>
              </a:rPr>
              <a:t>Fariżej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ħarġu</a:t>
            </a:r>
            <a:r>
              <a:rPr lang="en-US" altLang="mt-MT" sz="15500" dirty="0">
                <a:latin typeface="Times New Roman" pitchFamily="18" charset="0"/>
              </a:rPr>
              <a:t> u </a:t>
            </a:r>
            <a:r>
              <a:rPr lang="en-US" altLang="mt-MT" sz="15500" dirty="0" err="1">
                <a:latin typeface="Times New Roman" pitchFamily="18" charset="0"/>
              </a:rPr>
              <a:t>bdew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jiftiehmu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bejniethom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kontra</a:t>
            </a:r>
            <a:r>
              <a:rPr lang="en-US" altLang="mt-MT" sz="15500" dirty="0">
                <a:latin typeface="Times New Roman" pitchFamily="18" charset="0"/>
              </a:rPr>
              <a:t> Ġesù, kif se </a:t>
            </a:r>
            <a:r>
              <a:rPr lang="en-US" altLang="mt-MT" sz="15500" dirty="0" err="1">
                <a:latin typeface="Times New Roman" pitchFamily="18" charset="0"/>
              </a:rPr>
              <a:t>jeqirduh</a:t>
            </a:r>
            <a:r>
              <a:rPr lang="en-US" altLang="mt-MT" sz="15500" dirty="0">
                <a:latin typeface="Times New Roman" pitchFamily="18" charset="0"/>
              </a:rPr>
              <a:t>. Ġesù </a:t>
            </a:r>
            <a:r>
              <a:rPr lang="en-US" altLang="mt-MT" sz="15500" dirty="0" err="1">
                <a:latin typeface="Times New Roman" pitchFamily="18" charset="0"/>
              </a:rPr>
              <a:t>sar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jaf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b’dan</a:t>
            </a:r>
            <a:r>
              <a:rPr lang="en-US" altLang="mt-MT" sz="15500" dirty="0">
                <a:latin typeface="Times New Roman" pitchFamily="18" charset="0"/>
              </a:rPr>
              <a:t> u </a:t>
            </a:r>
            <a:r>
              <a:rPr lang="en-US" altLang="mt-MT" sz="15500" dirty="0" err="1">
                <a:latin typeface="Times New Roman" pitchFamily="18" charset="0"/>
              </a:rPr>
              <a:t>telaq</a:t>
            </a:r>
            <a:r>
              <a:rPr lang="en-US" altLang="mt-MT" sz="15500" dirty="0">
                <a:latin typeface="Times New Roman" pitchFamily="18" charset="0"/>
              </a:rPr>
              <a:t> minn hemm. </a:t>
            </a:r>
            <a:endParaRPr lang="mt-MT" altLang="mt-MT" sz="155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79314"/>
            <a:ext cx="22394488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>
                <a:latin typeface="Times New Roman" pitchFamily="18" charset="0"/>
              </a:rPr>
              <a:t>Ħafna </a:t>
            </a:r>
            <a:r>
              <a:rPr lang="en-US" altLang="mt-MT" sz="15500" dirty="0" err="1">
                <a:latin typeface="Times New Roman" pitchFamily="18" charset="0"/>
              </a:rPr>
              <a:t>nies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marru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warajh</a:t>
            </a:r>
            <a:r>
              <a:rPr lang="en-US" altLang="mt-MT" sz="15500" dirty="0">
                <a:latin typeface="Times New Roman" pitchFamily="18" charset="0"/>
              </a:rPr>
              <a:t> u </a:t>
            </a:r>
            <a:r>
              <a:rPr lang="en-US" altLang="mt-MT" sz="15500" dirty="0" err="1">
                <a:latin typeface="Times New Roman" pitchFamily="18" charset="0"/>
              </a:rPr>
              <a:t>fejjaqhom</a:t>
            </a:r>
            <a:r>
              <a:rPr lang="en-US" altLang="mt-MT" sz="15500" dirty="0">
                <a:latin typeface="Times New Roman" pitchFamily="18" charset="0"/>
              </a:rPr>
              <a:t> kollha, u </a:t>
            </a:r>
            <a:r>
              <a:rPr lang="en-US" altLang="mt-MT" sz="15500" dirty="0" err="1">
                <a:latin typeface="Times New Roman" pitchFamily="18" charset="0"/>
              </a:rPr>
              <a:t>ordnalhom</a:t>
            </a:r>
            <a:r>
              <a:rPr lang="en-US" altLang="mt-MT" sz="15500" dirty="0">
                <a:latin typeface="Times New Roman" pitchFamily="18" charset="0"/>
              </a:rPr>
              <a:t> bis-</a:t>
            </a:r>
            <a:r>
              <a:rPr lang="en-US" altLang="mt-MT" sz="15500" dirty="0" err="1">
                <a:latin typeface="Times New Roman" pitchFamily="18" charset="0"/>
              </a:rPr>
              <a:t>sħiħ</a:t>
            </a:r>
            <a:r>
              <a:rPr lang="en-US" altLang="mt-MT" sz="15500" dirty="0">
                <a:latin typeface="Times New Roman" pitchFamily="18" charset="0"/>
              </a:rPr>
              <a:t> biex ma </a:t>
            </a:r>
            <a:r>
              <a:rPr lang="en-US" altLang="mt-MT" sz="15500" dirty="0" err="1">
                <a:latin typeface="Times New Roman" pitchFamily="18" charset="0"/>
              </a:rPr>
              <a:t>jurux</a:t>
            </a:r>
            <a:r>
              <a:rPr lang="en-US" altLang="mt-MT" sz="15500" dirty="0">
                <a:latin typeface="Times New Roman" pitchFamily="18" charset="0"/>
              </a:rPr>
              <a:t> min kien, biex </a:t>
            </a:r>
            <a:r>
              <a:rPr lang="en-US" altLang="mt-MT" sz="15500" dirty="0" err="1">
                <a:latin typeface="Times New Roman" pitchFamily="18" charset="0"/>
              </a:rPr>
              <a:t>hekk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iseħħ</a:t>
            </a:r>
            <a:r>
              <a:rPr lang="en-US" altLang="mt-MT" sz="15500" dirty="0">
                <a:latin typeface="Times New Roman" pitchFamily="18" charset="0"/>
              </a:rPr>
              <a:t> dak li kien </a:t>
            </a:r>
            <a:r>
              <a:rPr lang="en-US" altLang="mt-MT" sz="15500" dirty="0" err="1">
                <a:latin typeface="Times New Roman" pitchFamily="18" charset="0"/>
              </a:rPr>
              <a:t>ingħad</a:t>
            </a:r>
            <a:endParaRPr lang="mt-MT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9748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79314"/>
            <a:ext cx="22394488" cy="1209734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latin typeface="Times New Roman" pitchFamily="18" charset="0"/>
              </a:rPr>
              <a:t>permezz</a:t>
            </a:r>
            <a:r>
              <a:rPr lang="en-US" altLang="mt-MT" sz="15500" dirty="0">
                <a:latin typeface="Times New Roman" pitchFamily="18" charset="0"/>
              </a:rPr>
              <a:t> tal-</a:t>
            </a:r>
            <a:r>
              <a:rPr lang="en-US" altLang="mt-MT" sz="15500" dirty="0" err="1">
                <a:latin typeface="Times New Roman" pitchFamily="18" charset="0"/>
              </a:rPr>
              <a:t>profeta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Isaija</a:t>
            </a:r>
            <a:r>
              <a:rPr lang="en-US" altLang="mt-MT" sz="15500" dirty="0">
                <a:latin typeface="Times New Roman" pitchFamily="18" charset="0"/>
              </a:rPr>
              <a:t>, meta </a:t>
            </a:r>
            <a:r>
              <a:rPr lang="en-US" altLang="mt-MT" sz="15500" dirty="0" err="1">
                <a:latin typeface="Times New Roman" pitchFamily="18" charset="0"/>
              </a:rPr>
              <a:t>qal</a:t>
            </a:r>
            <a:r>
              <a:rPr lang="en-US" altLang="mt-MT" sz="15500" dirty="0">
                <a:latin typeface="Times New Roman" pitchFamily="18" charset="0"/>
              </a:rPr>
              <a:t>: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“Ara l-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Qaddej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tiegħi li 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jiena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ħtart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għażiż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tiegħi li bih 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ruħi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tgħaxxqet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</a:t>
            </a: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63506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79314"/>
            <a:ext cx="22394488" cy="120973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 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inqiegħed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Ispirtu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tiegħi 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fuqu</a:t>
            </a: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hu 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jxandar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ġustizzja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lill-ġnus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 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jiksirha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ma’ 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ħadd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 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jgħollix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leħnu</a:t>
            </a:r>
            <a:endParaRPr lang="en-US" alt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3007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79314"/>
            <a:ext cx="22394488" cy="120973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ħadd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jisma’ 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leħnu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fil-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pjazez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Qasba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mġelġla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jiksirhiex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musbieħ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inemnem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jitfihx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8269633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699594"/>
            <a:ext cx="22394488" cy="72008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 ma 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jwassal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ġustizzja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għar-rebħa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f’ismu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jittamaw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il-</a:t>
            </a:r>
            <a:r>
              <a:rPr lang="en-US" altLang="mt-MT" sz="15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ġnus</a:t>
            </a:r>
            <a:r>
              <a:rPr lang="en-US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”.</a:t>
            </a:r>
            <a:endParaRPr lang="mt-MT" alt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3995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186707" y="3852877"/>
            <a:ext cx="21314367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78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619" y="212918"/>
            <a:ext cx="22466496" cy="1203998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kbira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nies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nagħaġ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baqar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mrieħel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kbar ħafna.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sajru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mill-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għaġna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kienu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ħarġu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mill-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Eġittu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ftajjar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ażżmi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għax ma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kellhomx</a:t>
            </a:r>
            <a:endParaRPr lang="mt-MT" sz="15500" dirty="0">
              <a:solidFill>
                <a:srgbClr val="582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7774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1457050"/>
            <a:ext cx="22466496" cy="968747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ħmira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billi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keċċewhom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mill-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Eġittu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ma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setgħux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joqogħdu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jitnikkru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anqas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iġibu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x’jieklu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magħhom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050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1322"/>
            <a:ext cx="22466496" cy="1173730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Ulied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Iżrael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damu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jgħammru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fl-Eġittu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għal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erba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mija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tletin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sena. U wara dawn 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erba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mija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tletin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sena,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dakinhar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stess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li</a:t>
            </a:r>
            <a:endParaRPr lang="mt-MT" sz="15500" dirty="0">
              <a:solidFill>
                <a:srgbClr val="582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1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1322"/>
            <a:ext cx="22466496" cy="1173730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għalqu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ħarġu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qtajja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’ kollha tal-Mulej </a:t>
            </a:r>
            <a:endParaRPr lang="mt-MT" sz="155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mill-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Eġittu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 Kienet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lejla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sahra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għall-Mulej biex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ħariġhom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mill-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Eġittu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mt-MT" sz="15500" dirty="0">
              <a:solidFill>
                <a:srgbClr val="582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308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1547466"/>
            <a:ext cx="22466496" cy="950505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għalhekk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dan l-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istess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lejl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hu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lejl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ta’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sahra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tal-Mulej għal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ulied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Iżrael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, minn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nisel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 għal </a:t>
            </a:r>
            <a:r>
              <a:rPr lang="en-US" sz="15500" dirty="0" err="1">
                <a:latin typeface="Times New Roman" pitchFamily="18" charset="0"/>
                <a:cs typeface="Times New Roman" pitchFamily="18" charset="0"/>
              </a:rPr>
              <a:t>nisel</a:t>
            </a:r>
            <a:r>
              <a:rPr lang="en-US" sz="15500" dirty="0">
                <a:latin typeface="Times New Roman" pitchFamily="18" charset="0"/>
                <a:cs typeface="Times New Roman" pitchFamily="18" charset="0"/>
              </a:rPr>
              <a:t>.</a:t>
            </a:r>
            <a:endParaRPr lang="mt-MT" sz="15500" dirty="0">
              <a:solidFill>
                <a:srgbClr val="582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726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0723" y="3504903"/>
            <a:ext cx="20738304" cy="559177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mt-MT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338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50" y="5291882"/>
            <a:ext cx="22178465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 It-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tieba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tiegħu għal dejjem</a:t>
            </a:r>
          </a:p>
        </p:txBody>
      </p:sp>
      <p:sp>
        <p:nvSpPr>
          <p:cNvPr id="2" name="Rectangle 1"/>
          <p:cNvSpPr/>
          <p:nvPr/>
        </p:nvSpPr>
        <p:spPr>
          <a:xfrm>
            <a:off x="1368152" y="827386"/>
            <a:ext cx="23221155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5847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2531</TotalTime>
  <Words>417</Words>
  <Application>Microsoft Office PowerPoint</Application>
  <PresentationFormat>Custom</PresentationFormat>
  <Paragraphs>53</Paragraphs>
  <Slides>30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Maltese Times Roman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125</cp:revision>
  <dcterms:created xsi:type="dcterms:W3CDTF">2011-05-17T18:28:43Z</dcterms:created>
  <dcterms:modified xsi:type="dcterms:W3CDTF">2023-05-22T11:13:07Z</dcterms:modified>
</cp:coreProperties>
</file>