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4" r:id="rId2"/>
    <p:sldMasterId id="2147483841" r:id="rId3"/>
  </p:sldMasterIdLst>
  <p:notesMasterIdLst>
    <p:notesMasterId r:id="rId49"/>
  </p:notesMasterIdLst>
  <p:sldIdLst>
    <p:sldId id="295" r:id="rId4"/>
    <p:sldId id="258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09" r:id="rId18"/>
    <p:sldId id="298" r:id="rId19"/>
    <p:sldId id="256" r:id="rId20"/>
    <p:sldId id="311" r:id="rId21"/>
    <p:sldId id="310" r:id="rId22"/>
    <p:sldId id="277" r:id="rId23"/>
    <p:sldId id="305" r:id="rId24"/>
    <p:sldId id="312" r:id="rId25"/>
    <p:sldId id="300" r:id="rId26"/>
    <p:sldId id="313" r:id="rId27"/>
    <p:sldId id="314" r:id="rId28"/>
    <p:sldId id="607" r:id="rId29"/>
    <p:sldId id="261" r:id="rId30"/>
    <p:sldId id="608" r:id="rId31"/>
    <p:sldId id="319" r:id="rId32"/>
    <p:sldId id="264" r:id="rId33"/>
    <p:sldId id="609" r:id="rId34"/>
    <p:sldId id="610" r:id="rId35"/>
    <p:sldId id="611" r:id="rId36"/>
    <p:sldId id="612" r:id="rId37"/>
    <p:sldId id="613" r:id="rId38"/>
    <p:sldId id="614" r:id="rId39"/>
    <p:sldId id="615" r:id="rId40"/>
    <p:sldId id="616" r:id="rId41"/>
    <p:sldId id="617" r:id="rId42"/>
    <p:sldId id="618" r:id="rId43"/>
    <p:sldId id="619" r:id="rId44"/>
    <p:sldId id="620" r:id="rId45"/>
    <p:sldId id="621" r:id="rId46"/>
    <p:sldId id="304" r:id="rId47"/>
    <p:sldId id="303" r:id="rId48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96" y="942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A9937A-5336-409D-B038-968466236AE3}" type="datetimeFigureOut">
              <a:rPr lang="mt-MT"/>
              <a:pPr>
                <a:defRPr/>
              </a:pPr>
              <a:t>01/03/2023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25172-08AC-4975-B49B-0E668C5C8C67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995272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9C215-B907-440E-8117-F7A6C9450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4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1287-E606-4808-B64D-4144095BE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2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86F13-318C-4D14-9610-B33F1E005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32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AFE9F21-158C-4BA8-8375-FDF299D10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1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E422A95-E695-40CB-A4ED-AE70BD451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91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08FFF34-B8E5-48B3-B46C-F7675E895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571D282-BE01-40EF-AFB2-58EA6D5BE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88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CA7C7EA-88CE-449F-B9A0-28A18C10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13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BA9A315-79BA-4D7E-B423-5F906B1D9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AA45531-C836-4464-8D93-118874EB3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07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63E7E6E-5041-4747-A589-D475DB07E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9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858DA-48A3-41E9-AB37-0BA612080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75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99D5F71-CBFA-4BD5-AAF6-88476686F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03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6378290-212E-4658-A42C-0AE1F8EF7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43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344B798-B733-41C9-8684-0295E1BB4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24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90433-7AD6-4D8B-9470-0DAAE97D1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03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1310A-C2C5-4CB1-B2ED-EB1888A9E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69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F4F99-EB54-406B-A0C0-EFFD70BD1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97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F972A-0389-45A9-A08C-9474B5875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53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0F0B9-FEE5-43D7-ABE8-EEEAB0011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85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854A2-E4A4-41F6-A39C-CBA208014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74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9BCE7-35B9-4BB9-AB30-1A237400F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6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714C8-528F-437B-AC7A-7B8FDBFE0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0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E767-7E95-4BC2-8FE7-52035FB4D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65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62BD3-4F49-4788-A6D2-E4BB937B6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5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57C9E-3575-4270-BB93-E0D55F91D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94240-BBFB-42D5-B82B-4CDC45AE0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95A32-79AF-4BB4-9C60-3485F4F96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85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51E66-5349-446B-9DE2-799B05290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1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E347D-1292-4C09-A0AA-E06DCC425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5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40D39-6962-4460-A6DB-FDF176C62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9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54F3C-ADEE-4FDF-B123-E7B4BDB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0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92E50-B4FC-4948-89B6-9C6150871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0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5C043E7D-8F84-4876-9D9B-83C9DCBB6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E76FF2-6DB8-4CB0-B94B-65CED5B1B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4" r:id="rId1"/>
    <p:sldLayoutId id="2147484415" r:id="rId2"/>
    <p:sldLayoutId id="2147484416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22" r:id="rId9"/>
    <p:sldLayoutId id="2147484423" r:id="rId10"/>
    <p:sldLayoutId id="21474844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EBA7D5-E707-4F5F-8D47-6E5296F1F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79514"/>
            <a:ext cx="23399749" cy="864096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mit-Tieni Ittra ta’ </a:t>
            </a:r>
            <a:endParaRPr lang="en-GB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</a:t>
            </a:r>
            <a:b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Appostlu lill-Korintin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Kor 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12,1-10</a:t>
            </a:r>
          </a:p>
          <a:p>
            <a:pPr algn="r" eaLnBrk="1" hangingPunct="1">
              <a:buFontTx/>
              <a:buNone/>
              <a:defRPr/>
            </a:pPr>
            <a:endParaRPr lang="en-US" sz="7349" b="1" i="1" dirty="0">
              <a:solidFill>
                <a:srgbClr val="C00000"/>
              </a:solidFill>
              <a:latin typeface="Maltese Times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430623" y="2560509"/>
            <a:ext cx="22538504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Fuq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tliet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darbiet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tlabt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biex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itbiegħed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minni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. Iżda hu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weġibni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mt-MT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68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94619" y="107306"/>
            <a:ext cx="22538504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mt-MT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Biżżejjed</a:t>
            </a:r>
            <a:r>
              <a:rPr lang="en-US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għalik</a:t>
            </a:r>
            <a:r>
              <a:rPr lang="mt-MT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grazzja</a:t>
            </a:r>
            <a:r>
              <a:rPr lang="en-US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US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mt-MT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US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qawwa</a:t>
            </a:r>
            <a:r>
              <a:rPr lang="en-US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US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tidher</a:t>
            </a:r>
            <a:r>
              <a:rPr lang="en-US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fl-aqwa</a:t>
            </a:r>
            <a:r>
              <a:rPr lang="en-US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tagħha</a:t>
            </a:r>
            <a:r>
              <a:rPr lang="en-US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fejn</a:t>
            </a:r>
            <a:endParaRPr lang="en-US" alt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US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id-</a:t>
            </a:r>
            <a:r>
              <a:rPr lang="en-US" altLang="mt-MT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dgħajjef</a:t>
            </a:r>
            <a:r>
              <a:rPr lang="en-US" alt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86910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538504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Għalhekk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niftaħar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minn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qalbi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bid-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debbulizzi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biex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qawwa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tgħammar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mt-MT" altLang="mt-MT" sz="16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Mela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bil-qalb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kollha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9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538504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itgħaxxaq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bid-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debbulizzi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tiegħi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bit-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tagħjir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bl-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għaks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bil-persekuzzjonijiet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bid-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dwejjaq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51443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430623" y="3791615"/>
            <a:ext cx="22538504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meta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nkun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dgħajjef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inkun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qawwi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522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1510743" y="3791615"/>
            <a:ext cx="2037826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6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614364" y="4787826"/>
            <a:ext cx="21890431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Ippruvaw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taraw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3318" y="971402"/>
            <a:ext cx="1722779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0" y="1331442"/>
            <a:ext cx="23399750" cy="99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anġlu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jgħasses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madwar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jibżgħu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jeħlishom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"/>
          <p:cNvSpPr txBox="1">
            <a:spLocks noChangeArrowheads="1"/>
          </p:cNvSpPr>
          <p:nvPr/>
        </p:nvSpPr>
        <p:spPr bwMode="auto">
          <a:xfrm>
            <a:off x="912737" y="1475458"/>
            <a:ext cx="21502838" cy="99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Ippruvaw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taraw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hieni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b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jistkenn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fih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3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610643" y="3885396"/>
            <a:ext cx="21890431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Ippruvaw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taraw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3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94619" y="107306"/>
            <a:ext cx="22538504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Ħuti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ikolli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niftaħar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Tassew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mhu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jiswieli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imma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niġu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għall-viżjonijiet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u </a:t>
            </a:r>
            <a:endParaRPr lang="mt-MT" altLang="mt-MT" sz="16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r-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rivelazzjonijiet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"/>
          <p:cNvSpPr txBox="1">
            <a:spLocks noChangeArrowheads="1"/>
          </p:cNvSpPr>
          <p:nvPr/>
        </p:nvSpPr>
        <p:spPr bwMode="auto">
          <a:xfrm>
            <a:off x="322611" y="1331442"/>
            <a:ext cx="22682520" cy="99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Ibżgħu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qaddisin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tiegħu;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jonqsu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jibża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"/>
          <p:cNvSpPr txBox="1">
            <a:spLocks noChangeArrowheads="1"/>
          </p:cNvSpPr>
          <p:nvPr/>
        </p:nvSpPr>
        <p:spPr bwMode="auto">
          <a:xfrm>
            <a:off x="0" y="1331442"/>
            <a:ext cx="23399750" cy="99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setgħana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jiftaqru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jbatu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ġuħ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ifittex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xejn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jkun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jonqsu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1" y="3792409"/>
            <a:ext cx="2339975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Ippruvaw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taraw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92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0" y="2555578"/>
            <a:ext cx="23399750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Ejjew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uliedi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isimgħu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lili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jiena 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ngħallimkom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1"/>
          <p:cNvSpPr txBox="1">
            <a:spLocks noChangeArrowheads="1"/>
          </p:cNvSpPr>
          <p:nvPr/>
        </p:nvSpPr>
        <p:spPr bwMode="auto">
          <a:xfrm>
            <a:off x="0" y="1329402"/>
            <a:ext cx="23399750" cy="99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 hu 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jħobb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jixtieq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jara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għomru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rizq</a:t>
            </a:r>
            <a:r>
              <a:rPr lang="en-US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13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2"/>
          <p:cNvSpPr txBox="1">
            <a:spLocks noChangeArrowheads="1"/>
          </p:cNvSpPr>
          <p:nvPr/>
        </p:nvSpPr>
        <p:spPr bwMode="auto">
          <a:xfrm>
            <a:off x="754659" y="3868559"/>
            <a:ext cx="21890431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Ippruvaw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taraw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tajjeb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il-Mulej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82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55547" y="156326"/>
            <a:ext cx="22288655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Ġesù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kien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għani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ftaqar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fikom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sabiex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tistagħnu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permezz </a:t>
            </a:r>
          </a:p>
          <a:p>
            <a:pPr algn="ctr" eaLnBrk="1" hangingPunct="1">
              <a:defRPr/>
            </a:pPr>
            <a:r>
              <a:rPr 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tal-faqar</a:t>
            </a:r>
            <a:r>
              <a:rPr 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tiegħu.</a:t>
            </a:r>
            <a:endParaRPr lang="en-GB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9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791067"/>
            <a:ext cx="23399750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mill-Evan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skont</a:t>
            </a:r>
            <a:br>
              <a:rPr lang="en-GB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Mattew</a:t>
            </a:r>
            <a:br>
              <a:rPr lang="en-GB" sz="14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Mt 6, 24-34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endParaRPr lang="en-GB" sz="16000" b="1" i="1" spc="-276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94619" y="107306"/>
            <a:ext cx="22538504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Naf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jemmen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fi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Kristu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li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erbatax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-il sena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ilu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kien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meħud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sat-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tielet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sema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hux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bil-ġisem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jew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mingħajr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ġisem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ma</a:t>
            </a:r>
          </a:p>
        </p:txBody>
      </p:sp>
    </p:spTree>
    <p:extLst>
      <p:ext uri="{BB962C8B-B14F-4D97-AF65-F5344CB8AC3E}">
        <p14:creationId xmlns:p14="http://schemas.microsoft.com/office/powerpoint/2010/main" val="22564790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662704" y="3791615"/>
            <a:ext cx="22074342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Ġesù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lid-</a:t>
            </a:r>
            <a:r>
              <a:rPr lang="en-US" sz="16000" dirty="0" err="1">
                <a:latin typeface="Times New Roman" pitchFamily="18" charset="0"/>
                <a:cs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  <a:cs typeface="Times New Roman" pitchFamily="18" charset="0"/>
              </a:rPr>
              <a:t> tiegħu:</a:t>
            </a:r>
            <a:endParaRPr lang="en-GB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2611" y="156326"/>
            <a:ext cx="22754528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Ħadd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jaqdi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żewġ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sidien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ikun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jobgħod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jħobb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lill-ieħor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jew</a:t>
            </a:r>
          </a:p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jintrabat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</a:t>
            </a:r>
          </a:p>
        </p:txBody>
      </p:sp>
    </p:spTree>
    <p:extLst>
      <p:ext uri="{BB962C8B-B14F-4D97-AF65-F5344CB8AC3E}">
        <p14:creationId xmlns:p14="http://schemas.microsoft.com/office/powerpoint/2010/main" val="2392748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2611" y="156326"/>
            <a:ext cx="22754528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jistmell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lill-ieħor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tistgħux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taqdu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</a:t>
            </a:r>
          </a:p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-flus.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tinkwetawx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ħajjitkom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180616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2611" y="156326"/>
            <a:ext cx="22754528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x’se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tieklu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jew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x’tixorbu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anqas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għal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ġisimkom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x’se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tilbsu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Jaqaw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ħajja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mhijiex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aqwa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ikel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ġisem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aqwa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mill-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ilbies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35793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2611" y="156326"/>
            <a:ext cx="22754528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Ħarsu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għasafar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tas-sema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la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jiżirgħu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lanqas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jaħsdu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lanqas</a:t>
            </a:r>
          </a:p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igeddsu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fl-imħażen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madankollu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</a:t>
            </a:r>
          </a:p>
        </p:txBody>
      </p:sp>
    </p:spTree>
    <p:extLst>
      <p:ext uri="{BB962C8B-B14F-4D97-AF65-F5344CB8AC3E}">
        <p14:creationId xmlns:p14="http://schemas.microsoft.com/office/powerpoint/2010/main" val="685157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2611" y="156326"/>
            <a:ext cx="22754528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jitmagħhom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tiswewx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U 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inkwiet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17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2611" y="156326"/>
            <a:ext cx="22754528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jseħħlu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jtawwal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għomru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mqar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b’jum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biss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għall-ilbies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għalfejn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tinkwetaw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Ħarsu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ġilji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tal-għelieqi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052660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2611" y="156326"/>
            <a:ext cx="22754528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kif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jikbru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U la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jitħabtu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lanqas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jinsġu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Madankollu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ngħidilkom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anqas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Salamun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fil-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tiegħu, </a:t>
            </a:r>
          </a:p>
        </p:txBody>
      </p:sp>
    </p:spTree>
    <p:extLst>
      <p:ext uri="{BB962C8B-B14F-4D97-AF65-F5344CB8AC3E}">
        <p14:creationId xmlns:p14="http://schemas.microsoft.com/office/powerpoint/2010/main" val="3865332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2611" y="156326"/>
            <a:ext cx="22754528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 kien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jilbes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bħal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wieħed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minnhom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Mela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jlibbes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imqar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ħaxixa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selvaġġa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llum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hawn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tinxteħet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8666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2611" y="156326"/>
            <a:ext cx="22754528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kemm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fidi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ċkejkna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toqogħdux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tinkwetaw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ruħkom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tgħidu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259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430623" y="99090"/>
            <a:ext cx="22538504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nafx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dan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jafu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naf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li dan il-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kien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meħud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ġenna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jekk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hux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ġisem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jew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mingħajr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mt-MT" altLang="mt-MT" sz="16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ġisem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nafx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9983637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2611" y="156326"/>
            <a:ext cx="22754528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X’se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nieklu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X’se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nixorbu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X’se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nilbsu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Dawn huma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kollha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ħwejjeġ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jfittxuhom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pagani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082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2611" y="156326"/>
            <a:ext cx="22754528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Missierkom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hu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fis-smewwiet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jaf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 dan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teħtiġuh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fittxu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ewwel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Saltna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ġustizzja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ta’</a:t>
            </a:r>
          </a:p>
        </p:txBody>
      </p:sp>
    </p:spTree>
    <p:extLst>
      <p:ext uri="{BB962C8B-B14F-4D97-AF65-F5344CB8AC3E}">
        <p14:creationId xmlns:p14="http://schemas.microsoft.com/office/powerpoint/2010/main" val="2489342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2611" y="156326"/>
            <a:ext cx="22754528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u dan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kollu</a:t>
            </a:r>
            <a:endParaRPr lang="en-US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jingħatalkom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ukoll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Mela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toqogħdux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tħabblu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raskom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għall-għada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99176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22611" y="1330196"/>
            <a:ext cx="22754528" cy="99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ta’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għada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jħabbel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rasu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 għalih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innifsu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Biżżejjed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għall-jum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taħbit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tal-ġurnata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856819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9714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0" y="60724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94619" y="290656"/>
            <a:ext cx="22538504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dan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Alla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jafu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jingħadu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ħwejjeġ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li ma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jitfissrux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bil-kliem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u li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ebda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bniedem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jista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jgħidhom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914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94619" y="290656"/>
            <a:ext cx="22538504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B’dan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niftaħar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Imma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bija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nnifsi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niftaħarx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ħlief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b’dak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li hu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dgħajjef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. Għax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kieku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rrid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niftaħar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ma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nkunx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qed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8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94619" y="290656"/>
            <a:ext cx="22538504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nitbellah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għax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inkun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qed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ngħid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s-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sewwa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. Imma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nżomm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ruħi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lura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biex ma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jkunx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hemm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min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jaħseb</a:t>
            </a:r>
            <a:endParaRPr lang="en-US" altLang="mt-MT" sz="16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jien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ħaġa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aktar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minn</a:t>
            </a:r>
          </a:p>
        </p:txBody>
      </p:sp>
    </p:spTree>
    <p:extLst>
      <p:ext uri="{BB962C8B-B14F-4D97-AF65-F5344CB8AC3E}">
        <p14:creationId xmlns:p14="http://schemas.microsoft.com/office/powerpoint/2010/main" val="171691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94619" y="290656"/>
            <a:ext cx="22538504" cy="1240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dak li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jilmaħ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fija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jew minn dak li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jismagħni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ngħid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U li ma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mmurx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nintefaħ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bija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nnifsi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minħabba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fil-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kobor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tar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rivelazzjonijiet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9183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430623" y="1329402"/>
            <a:ext cx="22538504" cy="994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tqegħditli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xewka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f’ġismi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messaġġiera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tax-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Xitan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, biex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toqgħod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tniggiżni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ħalli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altLang="mt-MT" sz="16000" dirty="0" err="1">
                <a:latin typeface="Times New Roman" pitchFamily="18" charset="0"/>
                <a:cs typeface="Times New Roman" pitchFamily="18" charset="0"/>
              </a:rPr>
              <a:t>nintefaħx</a:t>
            </a:r>
            <a:r>
              <a:rPr lang="en-US" altLang="mt-MT" sz="16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65959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1887</TotalTime>
  <Words>716</Words>
  <Application>Microsoft Office PowerPoint</Application>
  <PresentationFormat>Custom</PresentationFormat>
  <Paragraphs>90</Paragraphs>
  <Slides>45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Maltese Times Roman</vt:lpstr>
      <vt:lpstr>Times New Roman</vt:lpstr>
      <vt:lpstr>Default Design</vt:lpstr>
      <vt:lpstr>1_Default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</cp:lastModifiedBy>
  <cp:revision>73</cp:revision>
  <dcterms:created xsi:type="dcterms:W3CDTF">2008-12-28T11:50:57Z</dcterms:created>
  <dcterms:modified xsi:type="dcterms:W3CDTF">2023-03-01T05:34:55Z</dcterms:modified>
</cp:coreProperties>
</file>