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48" r:id="rId4"/>
    <p:sldId id="382" r:id="rId5"/>
    <p:sldId id="363" r:id="rId6"/>
    <p:sldId id="364" r:id="rId7"/>
    <p:sldId id="383" r:id="rId8"/>
    <p:sldId id="365" r:id="rId9"/>
    <p:sldId id="366" r:id="rId10"/>
    <p:sldId id="367" r:id="rId11"/>
    <p:sldId id="384" r:id="rId12"/>
    <p:sldId id="368" r:id="rId13"/>
    <p:sldId id="385" r:id="rId14"/>
    <p:sldId id="374" r:id="rId15"/>
    <p:sldId id="375" r:id="rId16"/>
    <p:sldId id="267" r:id="rId17"/>
    <p:sldId id="376" r:id="rId18"/>
    <p:sldId id="288" r:id="rId19"/>
    <p:sldId id="269" r:id="rId20"/>
    <p:sldId id="378" r:id="rId21"/>
    <p:sldId id="377" r:id="rId22"/>
    <p:sldId id="271" r:id="rId23"/>
    <p:sldId id="371" r:id="rId24"/>
    <p:sldId id="379" r:id="rId25"/>
    <p:sldId id="607" r:id="rId26"/>
    <p:sldId id="273" r:id="rId27"/>
    <p:sldId id="608" r:id="rId28"/>
    <p:sldId id="294" r:id="rId29"/>
    <p:sldId id="275" r:id="rId30"/>
    <p:sldId id="369" r:id="rId31"/>
    <p:sldId id="370" r:id="rId32"/>
    <p:sldId id="386" r:id="rId33"/>
    <p:sldId id="292" r:id="rId34"/>
    <p:sldId id="381" r:id="rId35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60"/>
  </p:normalViewPr>
  <p:slideViewPr>
    <p:cSldViewPr>
      <p:cViewPr varScale="1">
        <p:scale>
          <a:sx n="31" d="100"/>
          <a:sy n="31" d="100"/>
        </p:scale>
        <p:origin x="132" y="106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5CB3EC-1877-43CF-B628-8C3B1B60836A}" type="datetimeFigureOut">
              <a:rPr lang="mt-MT"/>
              <a:pPr>
                <a:defRPr/>
              </a:pPr>
              <a:t>10/03/2023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320C66-7340-4A6E-965D-1C41CD2E0510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1738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957A5D-CE57-4B0F-A321-671CB674B9DB}" type="slidenum">
              <a:rPr lang="mt-MT" altLang="mt-MT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mt-MT" altLang="mt-MT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BB6E2-C077-466D-A0DB-F98F587E0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3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DC4BC-41DD-4157-A4A0-450855F3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E1A0-B883-40D2-9898-1CAD8558B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ACA2B-9C81-4E2C-850A-DDA5106B6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3E2A-356F-44E3-9C51-330D35208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58CCB-8F60-4D63-8DF3-7AB05720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1AB1-A882-4CA5-838F-CF5A140F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0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F1FD-1EA7-40A5-A14B-1B338BE8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9ABF-9666-4643-ADCA-5D6C0539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7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C554E-0F2F-4118-ACC4-0010E8495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9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EACF9-C54E-482F-9E2C-76EB3DC5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7F2FC63-B0C8-4F19-A9CE-8AF24EEA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3" r:id="rId1"/>
    <p:sldLayoutId id="2147485844" r:id="rId2"/>
    <p:sldLayoutId id="2147485845" r:id="rId3"/>
    <p:sldLayoutId id="2147485846" r:id="rId4"/>
    <p:sldLayoutId id="2147485847" r:id="rId5"/>
    <p:sldLayoutId id="2147485848" r:id="rId6"/>
    <p:sldLayoutId id="2147485849" r:id="rId7"/>
    <p:sldLayoutId id="2147485850" r:id="rId8"/>
    <p:sldLayoutId id="2147485851" r:id="rId9"/>
    <p:sldLayoutId id="2147485852" r:id="rId10"/>
    <p:sldLayoutId id="2147485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26985" y="1979514"/>
            <a:ext cx="22074342" cy="39604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mt-MT" sz="8084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latin typeface="Times New Roman" pitchFamily="18" charset="0"/>
              </a:rPr>
              <a:t>Qari </a:t>
            </a:r>
            <a:r>
              <a:rPr lang="en-US" altLang="mt-MT" sz="15500" b="1" dirty="0"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latin typeface="Times New Roman" pitchFamily="18" charset="0"/>
              </a:rPr>
              <a:t>Ktieb</a:t>
            </a:r>
            <a:r>
              <a:rPr lang="en-US" altLang="mt-MT" sz="15500" b="1" dirty="0">
                <a:latin typeface="Times New Roman" pitchFamily="18" charset="0"/>
              </a:rPr>
              <a:t> </a:t>
            </a:r>
            <a:endParaRPr lang="mt-MT" altLang="mt-MT" sz="15500" b="1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 err="1"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latin typeface="Times New Roman" pitchFamily="18" charset="0"/>
              </a:rPr>
              <a:t>Ġenesi</a:t>
            </a:r>
            <a:endParaRPr lang="en-US" altLang="mt-MT" sz="155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17, 1.9-10.15-22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619" y="204168"/>
            <a:ext cx="22610512" cy="1207249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Alla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wieġbu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“Le! Sara,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ssemmih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431342"/>
            <a:ext cx="22217218" cy="117373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ma’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nbierku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inkattru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nkabbru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ħafna, ħafna.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936" y="204168"/>
            <a:ext cx="22844203" cy="1207249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tnax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-il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prinċep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323330"/>
            <a:ext cx="22217218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Sara bħal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Alla </a:t>
            </a:r>
            <a:r>
              <a:rPr lang="en-US" sz="15500" dirty="0" err="1">
                <a:latin typeface="Times New Roman" pitchFamily="18" charset="0"/>
              </a:rPr>
              <a:t>temm</a:t>
            </a:r>
            <a:r>
              <a:rPr lang="en-US" sz="15500" dirty="0">
                <a:latin typeface="Times New Roman" pitchFamily="18" charset="0"/>
              </a:rPr>
              <a:t> jitkellem </a:t>
            </a:r>
            <a:r>
              <a:rPr lang="en-US" sz="15500" dirty="0" err="1">
                <a:latin typeface="Times New Roman" pitchFamily="18" charset="0"/>
              </a:rPr>
              <a:t>miegħu</a:t>
            </a:r>
            <a:r>
              <a:rPr lang="en-US" sz="15500" dirty="0">
                <a:latin typeface="Times New Roman" pitchFamily="18" charset="0"/>
              </a:rPr>
              <a:t>, u tala’ minn </a:t>
            </a:r>
            <a:r>
              <a:rPr lang="en-US" sz="15500" dirty="0" err="1">
                <a:latin typeface="Times New Roman" pitchFamily="18" charset="0"/>
              </a:rPr>
              <a:t>quddiem</a:t>
            </a:r>
            <a:r>
              <a:rPr lang="en-US" sz="15500" dirty="0">
                <a:latin typeface="Times New Roman" pitchFamily="18" charset="0"/>
              </a:rPr>
              <a:t> Abraham.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715" y="3203650"/>
            <a:ext cx="20810312" cy="198929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8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91682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040" y="611362"/>
            <a:ext cx="2314914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6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0248"/>
            <a:ext cx="23399750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xogħol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tiekol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int,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riżqek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97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83570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244" y="2556372"/>
            <a:ext cx="23399750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tkun bħal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dielja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għammiela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fl-irkejjen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212918"/>
            <a:ext cx="22074342" cy="1203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Meta Abram </a:t>
            </a:r>
            <a:r>
              <a:rPr lang="en-US" sz="15500" dirty="0" err="1">
                <a:latin typeface="Times New Roman" pitchFamily="18" charset="0"/>
              </a:rPr>
              <a:t>kellu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disgħa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disgħin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sena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deherlu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Mulej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El-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Xaddaj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4384"/>
            <a:ext cx="23399750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taż-żebbuġ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mejda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</a:t>
            </a:r>
          </a:p>
        </p:txBody>
      </p:sp>
    </p:spTree>
    <p:extLst>
      <p:ext uri="{BB962C8B-B14F-4D97-AF65-F5344CB8AC3E}">
        <p14:creationId xmlns:p14="http://schemas.microsoft.com/office/powerpoint/2010/main" val="27190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67546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4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1322"/>
            <a:ext cx="2339975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Ibierkek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1582"/>
            <a:ext cx="23399749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Jalla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ħajtek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83570"/>
            <a:ext cx="23399750" cy="68407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jibża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09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55578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dgħufija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tgħabba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bil-mard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35498"/>
            <a:ext cx="23399749" cy="892899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mill-Evanġel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skont </a:t>
            </a:r>
            <a:endParaRPr lang="en-GB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Mattew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8, 1-4  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6614" i="1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6614" i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mt-MT" sz="11024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212917"/>
            <a:ext cx="22682520" cy="1212165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Kif Ġesù </a:t>
            </a:r>
            <a:r>
              <a:rPr lang="en-US" sz="15500" dirty="0" err="1">
                <a:latin typeface="Times New Roman" pitchFamily="18" charset="0"/>
              </a:rPr>
              <a:t>niżel</a:t>
            </a:r>
            <a:r>
              <a:rPr lang="en-US" sz="15500" dirty="0">
                <a:latin typeface="Times New Roman" pitchFamily="18" charset="0"/>
              </a:rPr>
              <a:t> minn fuq </a:t>
            </a:r>
            <a:endParaRPr 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il-</a:t>
            </a:r>
            <a:r>
              <a:rPr lang="en-US" sz="15500" dirty="0" err="1">
                <a:latin typeface="Times New Roman" pitchFamily="18" charset="0"/>
              </a:rPr>
              <a:t>muntanja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folol</a:t>
            </a:r>
            <a:r>
              <a:rPr lang="en-US" sz="15500" dirty="0">
                <a:latin typeface="Times New Roman" pitchFamily="18" charset="0"/>
              </a:rPr>
              <a:t> kbar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warajh</a:t>
            </a:r>
            <a:r>
              <a:rPr lang="en-US" sz="15500" dirty="0">
                <a:latin typeface="Times New Roman" pitchFamily="18" charset="0"/>
              </a:rPr>
              <a:t>.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resaq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 wieħed </a:t>
            </a:r>
            <a:r>
              <a:rPr lang="en-US" sz="15500" dirty="0" err="1">
                <a:latin typeface="Times New Roman" pitchFamily="18" charset="0"/>
              </a:rPr>
              <a:t>lebbruż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inxteħet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quddiemu</a:t>
            </a:r>
            <a:r>
              <a:rPr lang="en-US" sz="15500" dirty="0">
                <a:latin typeface="Times New Roman" pitchFamily="18" charset="0"/>
              </a:rPr>
              <a:t> u qallu: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107306"/>
            <a:ext cx="22754528" cy="1216935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Alla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żied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jgħid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Abraham</a:t>
            </a:r>
            <a:endParaRPr lang="en-US" sz="15500" b="1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“U int 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iżżomm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skont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ġenerazzjonijiet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691" y="1439454"/>
            <a:ext cx="21314367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jekk </a:t>
            </a:r>
            <a:r>
              <a:rPr lang="en-US" sz="15500" b="1" i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</a:t>
            </a: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b="1" spc="-150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15500" b="1" i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tfejjani</a:t>
            </a:r>
            <a:r>
              <a:rPr lang="en-US" sz="15500" b="1" i="1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medd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fuqu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messu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615" y="1439454"/>
            <a:ext cx="22682520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imfejjaq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minnufih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ġismu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ndaf</a:t>
            </a:r>
            <a:r>
              <a:rPr lang="en-US" sz="15500" dirty="0">
                <a:latin typeface="Times New Roman" pitchFamily="18" charset="0"/>
              </a:rPr>
              <a:t> </a:t>
            </a:r>
            <a:br>
              <a:rPr lang="en-US" sz="15500" dirty="0">
                <a:latin typeface="Times New Roman" pitchFamily="18" charset="0"/>
              </a:rPr>
            </a:br>
            <a:r>
              <a:rPr lang="en-US" sz="15500" dirty="0">
                <a:latin typeface="Times New Roman" pitchFamily="18" charset="0"/>
              </a:rPr>
              <a:t>mil-</a:t>
            </a:r>
            <a:r>
              <a:rPr lang="en-US" sz="15500" dirty="0" err="1">
                <a:latin typeface="Times New Roman" pitchFamily="18" charset="0"/>
              </a:rPr>
              <a:t>lebbra.U</a:t>
            </a:r>
            <a:r>
              <a:rPr lang="en-US" sz="15500" dirty="0">
                <a:latin typeface="Times New Roman" pitchFamily="18" charset="0"/>
              </a:rPr>
              <a:t> qallu Ġesù: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b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79" y="251322"/>
            <a:ext cx="22649344" cy="1202533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lill-qassis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offerta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Mosè,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fiqt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sz="16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2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611" y="301172"/>
            <a:ext cx="22754528" cy="112554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Dan hu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nislek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704" y="2793262"/>
            <a:ext cx="22074342" cy="701346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aħtnu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raġel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Alla </a:t>
            </a:r>
            <a:r>
              <a:rPr lang="en-US" sz="15500" dirty="0" err="1">
                <a:latin typeface="Times New Roman" pitchFamily="18" charset="0"/>
              </a:rPr>
              <a:t>żied</a:t>
            </a:r>
            <a:r>
              <a:rPr lang="en-US" sz="15500" dirty="0">
                <a:latin typeface="Times New Roman" pitchFamily="18" charset="0"/>
              </a:rPr>
              <a:t> jgħid lil Abraham:</a:t>
            </a:r>
            <a:endParaRPr lang="en-US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085020"/>
            <a:ext cx="22074342" cy="97141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martek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Saraj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Sara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isimha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nberikha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266" y="1372266"/>
            <a:ext cx="22217218" cy="98570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inberikha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joħorġu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slaten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985" y="107306"/>
            <a:ext cx="22074342" cy="1020028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nxetħet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wiċċu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fl-art Abraham u </a:t>
            </a:r>
            <a:r>
              <a:rPr lang="en-US" sz="15500" dirty="0" err="1">
                <a:latin typeface="Times New Roman" pitchFamily="18" charset="0"/>
              </a:rPr>
              <a:t>daħak</a:t>
            </a:r>
            <a:r>
              <a:rPr lang="en-US" sz="15500" dirty="0">
                <a:latin typeface="Times New Roman" pitchFamily="18" charset="0"/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f’qalbu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en-US" sz="15500" b="1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mitt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jitweldulu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tfal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204168"/>
            <a:ext cx="22145780" cy="1125540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sara mara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disgħin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tiled?”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5500" dirty="0">
                <a:latin typeface="Times New Roman" pitchFamily="18" charset="0"/>
              </a:rPr>
              <a:t>U Abraham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Alla: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“Jalla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Ismagħel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ikun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542</Words>
  <Application>Microsoft Office PowerPoint</Application>
  <PresentationFormat>Custom</PresentationFormat>
  <Paragraphs>83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Maltese Times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100</cp:revision>
  <dcterms:created xsi:type="dcterms:W3CDTF">2011-05-17T18:28:43Z</dcterms:created>
  <dcterms:modified xsi:type="dcterms:W3CDTF">2023-03-10T14:41:24Z</dcterms:modified>
</cp:coreProperties>
</file>